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81" r:id="rId7"/>
    <p:sldId id="273" r:id="rId8"/>
    <p:sldId id="261" r:id="rId9"/>
    <p:sldId id="277" r:id="rId10"/>
    <p:sldId id="262" r:id="rId11"/>
    <p:sldId id="263" r:id="rId12"/>
    <p:sldId id="264" r:id="rId13"/>
    <p:sldId id="274" r:id="rId14"/>
    <p:sldId id="265" r:id="rId15"/>
    <p:sldId id="266" r:id="rId16"/>
    <p:sldId id="279" r:id="rId17"/>
    <p:sldId id="275" r:id="rId18"/>
    <p:sldId id="268" r:id="rId19"/>
    <p:sldId id="269" r:id="rId20"/>
    <p:sldId id="280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1"/>
    <p:penClr>
      <a:srgbClr val="FF0000"/>
    </p:penClr>
  </p:showPr>
  <p:clrMru>
    <a:srgbClr val="FFFF66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462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83FA-3221-47C8-9B21-329E7F9A9D5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215B-4185-4E0A-BC28-216E0FAC3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462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80;&#1085;&#1072;\Videos\Downloads\&#1054;&#1089;&#1077;&#1085;&#1100;%20&#1074;%20&#1083;&#1077;&#1089;&#1091;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ОСЕННИЕ ПРОДЕЛКИ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ЛЕШЕГО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2639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Музыкальная сказка И. Якушевой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Подготовительная группа №11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Воспитатели:  </a:t>
            </a:r>
            <a:r>
              <a:rPr lang="ru-RU" sz="2800" dirty="0" err="1" smtClean="0">
                <a:solidFill>
                  <a:schemeClr val="tx2"/>
                </a:solidFill>
              </a:rPr>
              <a:t>Огородова</a:t>
            </a:r>
            <a:r>
              <a:rPr lang="ru-RU" sz="2800" dirty="0" smtClean="0">
                <a:solidFill>
                  <a:schemeClr val="tx2"/>
                </a:solidFill>
              </a:rPr>
              <a:t> З.А, Малевич Е.И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Музыкальный руководитель Фомичева И.М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pic>
        <p:nvPicPr>
          <p:cNvPr id="1026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0" y="0"/>
            <a:ext cx="911968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1412776"/>
            <a:ext cx="5079607" cy="35394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ПРОВОЖАЯ ОСЕНЬ…</a:t>
            </a:r>
          </a:p>
          <a:p>
            <a:pPr algn="ctr"/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Дети подготовительной группы №11</a:t>
            </a: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сень в лес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еж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896607"/>
            <a:ext cx="1535956" cy="1219122"/>
          </a:xfrm>
          <a:prstGeom prst="rect">
            <a:avLst/>
          </a:prstGeom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7171" name="Picture 3" descr="F:\анчутки 11 гр\IMG_1957.JPG"/>
          <p:cNvPicPr>
            <a:picLocks noChangeAspect="1" noChangeArrowheads="1"/>
          </p:cNvPicPr>
          <p:nvPr/>
        </p:nvPicPr>
        <p:blipFill>
          <a:blip r:embed="rId3" cstate="print"/>
          <a:srcRect l="20022" t="8000"/>
          <a:stretch>
            <a:fillRect/>
          </a:stretch>
        </p:blipFill>
        <p:spPr bwMode="auto">
          <a:xfrm>
            <a:off x="755576" y="620688"/>
            <a:ext cx="7632848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31840" cy="6867144"/>
          </a:xfrm>
          <a:prstGeom prst="rect">
            <a:avLst/>
          </a:prstGeom>
          <a:noFill/>
        </p:spPr>
      </p:pic>
      <p:pic>
        <p:nvPicPr>
          <p:cNvPr id="8195" name="Picture 3" descr="F:\анчутки 11 гр\IMG_1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577" y="692696"/>
            <a:ext cx="7444519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9219" name="Picture 3" descr="F:\анчутки 11 гр\IMG_1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95" y="620688"/>
            <a:ext cx="7444519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2051" name="Picture 3" descr="F:\анчутки 11 гр\IMG_1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03" y="692696"/>
            <a:ext cx="7876086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" y="0"/>
            <a:ext cx="9119680" cy="6858000"/>
          </a:xfrm>
          <a:prstGeom prst="rect">
            <a:avLst/>
          </a:prstGeom>
          <a:noFill/>
        </p:spPr>
      </p:pic>
      <p:pic>
        <p:nvPicPr>
          <p:cNvPr id="10243" name="Picture 3" descr="F:\анчутки 11 гр\IMG_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93" y="692696"/>
            <a:ext cx="7768195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11267" name="Picture 3" descr="F:\анчутки 11 гр\IMG_1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03" y="692696"/>
            <a:ext cx="7768194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2051" name="Picture 3" descr="F:\анчутки 11 гр\IMG_1974.JPG"/>
          <p:cNvPicPr>
            <a:picLocks noChangeAspect="1" noChangeArrowheads="1"/>
          </p:cNvPicPr>
          <p:nvPr/>
        </p:nvPicPr>
        <p:blipFill>
          <a:blip r:embed="rId3" cstate="print"/>
          <a:srcRect r="18883"/>
          <a:stretch>
            <a:fillRect/>
          </a:stretch>
        </p:blipFill>
        <p:spPr bwMode="auto">
          <a:xfrm>
            <a:off x="971600" y="692696"/>
            <a:ext cx="7272808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" y="0"/>
            <a:ext cx="9119680" cy="6858000"/>
          </a:xfrm>
          <a:prstGeom prst="rect">
            <a:avLst/>
          </a:prstGeom>
          <a:noFill/>
        </p:spPr>
      </p:pic>
      <p:pic>
        <p:nvPicPr>
          <p:cNvPr id="3075" name="Picture 3" descr="F:\анчутки 11 гр\IMG_1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399" y="620689"/>
            <a:ext cx="7392589" cy="532859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13315" name="Picture 3" descr="F:\анчутки 11 гр\IMG_1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11" y="620688"/>
            <a:ext cx="7983978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14339" name="Picture 3" descr="F:\анчутки 11 гр\IMG_1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1"/>
            <a:ext cx="7056784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31840" cy="6867144"/>
          </a:xfrm>
          <a:prstGeom prst="rect">
            <a:avLst/>
          </a:prstGeom>
          <a:noFill/>
        </p:spPr>
      </p:pic>
      <p:pic>
        <p:nvPicPr>
          <p:cNvPr id="3075" name="Picture 3" descr="F:\анчутки 11 гр\IMG_1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692696"/>
            <a:ext cx="7056784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3074" name="Picture 2" descr="F:\анчутки 11 гр\IMG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11" y="692696"/>
            <a:ext cx="8091869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1700808"/>
            <a:ext cx="5832649" cy="341632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endParaRPr lang="ru-RU" sz="44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Воспитатели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Огородова</a:t>
            </a:r>
            <a:r>
              <a:rPr lang="ru-RU" sz="3200" b="1" i="1" dirty="0" smtClean="0">
                <a:solidFill>
                  <a:srgbClr val="C00000"/>
                </a:solidFill>
              </a:rPr>
              <a:t> З.А.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			Малевич Е.И.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Музыкальный руководитель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			Фомичева И.М.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еж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301208"/>
            <a:ext cx="1440160" cy="1143087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0.01806 C -0.08629 0.00625 -0.07813 0.01181 -0.08924 0.00718 C -0.09237 0.00579 -0.09879 0.00301 -0.09879 0.00324 C -0.11233 0.00394 -0.12657 0.00069 -0.13924 0.00718 C -0.14289 0.00903 -0.14497 0.01481 -0.14879 0.01597 C -0.16268 0.02037 -0.1724 0.02315 -0.1875 0.02454 C -0.19879 0.03426 -0.19358 0.03148 -0.20209 0.03519 C -0.20747 0.04005 -0.20886 0.04537 -0.21494 0.04815 C -0.22101 0.07106 -0.25469 0.08565 -0.27171 0.08912 C -0.28334 0.09444 -0.29428 0.09421 -0.30695 0.09537 C -0.32066 0.09931 -0.3349 0.10139 -0.34879 0.10417 C -0.35782 0.10972 -0.3665 0.11273 -0.37639 0.11481 C -0.40504 0.11134 -0.4073 0.11644 -0.42483 0.09977 C -0.43264 0.09213 -0.43421 0.09074 -0.4408 0.08472 C -0.44237 0.08333 -0.44566 0.08032 -0.44566 0.08056 C -0.44827 0.06644 -0.454 0.05532 -0.46025 0.04375 C -0.46146 0.04144 -0.46459 0.04236 -0.46667 0.04167 C -0.47049 0.03866 -0.47448 0.03657 -0.47796 0.0331 C -0.48803 0.02338 -0.47709 0.02847 -0.48924 0.02454 C -0.49827 0.0162 -0.4915 0.02106 -0.50851 0.01806 C -0.52032 0.01597 -0.53264 0.01319 -0.5441 0.00949 C -0.58299 0.01088 -0.59254 0.00625 -0.6198 0.01806 C -0.62848 0.02569 -0.63577 0.0338 -0.64566 0.0375 C -0.65348 0.04421 -0.66094 0.05301 -0.6698 0.05671 C -0.6823 0.06806 -0.6948 0.07477 -0.70851 0.08264 C -0.71077 0.0838 -0.71285 0.08519 -0.71494 0.08681 C -0.71667 0.08819 -0.71806 0.09005 -0.7198 0.0912 C -0.73073 0.09838 -0.74653 0.1037 -0.75886 0.10625 C -0.76632 0.10556 -0.77379 0.10648 -0.78108 0.10417 C -0.78334 0.10347 -0.78438 0.09931 -0.78594 0.09769 C -0.78733 0.0963 -0.78924 0.09606 -0.7908 0.09537 C -0.79375 0.08333 -0.78994 0.09444 -0.79723 0.08472 C -0.79896 0.08287 -0.79896 0.07963 -0.80053 0.07824 C -0.81094 0.06852 -0.82414 0.06181 -0.83594 0.05671 C -0.85851 0.05741 -0.88125 0.05602 -0.90365 0.0588 C -0.90539 0.05903 -0.90539 0.06528 -0.90539 0.06551 " pathEditMode="relative" rAng="0" ptsTypes="fffffffffffffffffffffffffffffffffff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16387" name="Picture 3" descr="F:\анчутки 11 гр\IMG_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95" y="692696"/>
            <a:ext cx="7876085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31840" cy="6867144"/>
          </a:xfrm>
          <a:prstGeom prst="rect">
            <a:avLst/>
          </a:prstGeom>
          <a:noFill/>
        </p:spPr>
      </p:pic>
      <p:pic>
        <p:nvPicPr>
          <p:cNvPr id="4099" name="Picture 3" descr="F:\анчутки 11 гр\IMG_1925.JPG"/>
          <p:cNvPicPr>
            <a:picLocks noChangeAspect="1" noChangeArrowheads="1"/>
          </p:cNvPicPr>
          <p:nvPr/>
        </p:nvPicPr>
        <p:blipFill>
          <a:blip r:embed="rId3" cstate="print"/>
          <a:srcRect l="15718"/>
          <a:stretch>
            <a:fillRect/>
          </a:stretch>
        </p:blipFill>
        <p:spPr bwMode="auto">
          <a:xfrm>
            <a:off x="1115616" y="548680"/>
            <a:ext cx="7416342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5123" name="Picture 3" descr="F:\анчутки 11 гр\IMG_1946.JPG"/>
          <p:cNvPicPr>
            <a:picLocks noChangeAspect="1" noChangeArrowheads="1"/>
          </p:cNvPicPr>
          <p:nvPr/>
        </p:nvPicPr>
        <p:blipFill>
          <a:blip r:embed="rId3" cstate="print"/>
          <a:srcRect r="8770"/>
          <a:stretch>
            <a:fillRect/>
          </a:stretch>
        </p:blipFill>
        <p:spPr bwMode="auto">
          <a:xfrm>
            <a:off x="1115616" y="692696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4098" name="Picture 2" descr="F:\анчутки 11 гр\IMG_1940.JPG"/>
          <p:cNvPicPr>
            <a:picLocks noChangeAspect="1" noChangeArrowheads="1"/>
          </p:cNvPicPr>
          <p:nvPr/>
        </p:nvPicPr>
        <p:blipFill>
          <a:blip r:embed="rId3" cstate="print"/>
          <a:srcRect r="7464"/>
          <a:stretch>
            <a:fillRect/>
          </a:stretch>
        </p:blipFill>
        <p:spPr bwMode="auto">
          <a:xfrm>
            <a:off x="795795" y="692696"/>
            <a:ext cx="7448613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1028" name="Picture 4" descr="F:\анчутки 11 гр\IMG_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03" y="692696"/>
            <a:ext cx="7983977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6147" name="Picture 3" descr="F:\анчутки 11 гр\IMG_1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11" y="692696"/>
            <a:ext cx="7983977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1346758222_skazka-osen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</p:spPr>
      </p:pic>
      <p:pic>
        <p:nvPicPr>
          <p:cNvPr id="1026" name="Picture 2" descr="F:\анчутки 11 гр\IMG_1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95" y="692696"/>
            <a:ext cx="7876085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46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</Words>
  <Application>Microsoft Office PowerPoint</Application>
  <PresentationFormat>Экран (4:3)</PresentationFormat>
  <Paragraphs>14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ОСЕННИЕ ПРОДЕЛКИ ЛЕШЕГО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ПРОДЕЛКИ ЛЕШЕГО</dc:title>
  <dc:creator>Ирина</dc:creator>
  <cp:lastModifiedBy>Ирина</cp:lastModifiedBy>
  <cp:revision>6</cp:revision>
  <dcterms:created xsi:type="dcterms:W3CDTF">2015-11-19T18:53:12Z</dcterms:created>
  <dcterms:modified xsi:type="dcterms:W3CDTF">2015-11-21T14:17:36Z</dcterms:modified>
</cp:coreProperties>
</file>