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86" r:id="rId4"/>
    <p:sldId id="269" r:id="rId5"/>
    <p:sldId id="297" r:id="rId6"/>
    <p:sldId id="273" r:id="rId7"/>
    <p:sldId id="275" r:id="rId8"/>
    <p:sldId id="298" r:id="rId9"/>
    <p:sldId id="284" r:id="rId10"/>
    <p:sldId id="287" r:id="rId11"/>
    <p:sldId id="278" r:id="rId12"/>
    <p:sldId id="288" r:id="rId13"/>
    <p:sldId id="289" r:id="rId14"/>
    <p:sldId id="290" r:id="rId15"/>
    <p:sldId id="285" r:id="rId16"/>
    <p:sldId id="279" r:id="rId17"/>
    <p:sldId id="292" r:id="rId18"/>
    <p:sldId id="293" r:id="rId19"/>
    <p:sldId id="291" r:id="rId20"/>
    <p:sldId id="294" r:id="rId21"/>
    <p:sldId id="295" r:id="rId22"/>
    <p:sldId id="280" r:id="rId23"/>
    <p:sldId id="281" r:id="rId24"/>
    <p:sldId id="282" r:id="rId25"/>
    <p:sldId id="296" r:id="rId26"/>
    <p:sldId id="299" r:id="rId27"/>
    <p:sldId id="261" r:id="rId28"/>
    <p:sldId id="262" r:id="rId29"/>
    <p:sldId id="30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ADF1DA-EA37-4F6D-8AC0-92310FD5E45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17D856-C1CE-46DF-A917-2167491A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80;&#1085;&#1072;\Videos\Downloads\7a606380e1cff50cc30ac392f085b6e2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Videos\Downloads\Nina-Panteleeva-Otgovorila-roscha-zolotaya(muztune.com).mp3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рез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Сергей Есенин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/>
                </a:solidFill>
              </a:rPr>
              <a:t>Музыкально-поэтический вечер досуга в подготовительной группе</a:t>
            </a:r>
            <a:endParaRPr lang="ru-RU" i="1" dirty="0">
              <a:solidFill>
                <a:schemeClr val="bg2"/>
              </a:solidFill>
            </a:endParaRPr>
          </a:p>
        </p:txBody>
      </p:sp>
      <p:pic>
        <p:nvPicPr>
          <p:cNvPr id="6" name="7a606380e1cff50cc30ac392f085b6e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52626"/>
            <a:ext cx="7488831" cy="516220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6442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 самого детства Есенина окружала  русская природа</a:t>
            </a:r>
          </a:p>
          <a:p>
            <a:r>
              <a:rPr lang="ru-RU" sz="2000" b="1" dirty="0" smtClean="0"/>
              <a:t> с её бескрайними полями, реками и озерами.</a:t>
            </a:r>
            <a:endParaRPr lang="ru-RU" sz="2000" b="1" dirty="0"/>
          </a:p>
        </p:txBody>
      </p:sp>
      <p:pic>
        <p:nvPicPr>
          <p:cNvPr id="4" name="Рисунок 3" descr="природ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7488832" cy="5022558"/>
          </a:xfrm>
          <a:prstGeom prst="rect">
            <a:avLst/>
          </a:prstGeom>
        </p:spPr>
      </p:pic>
      <p:pic>
        <p:nvPicPr>
          <p:cNvPr id="5" name="Рисунок 4" descr="природ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340768"/>
            <a:ext cx="7560840" cy="5265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резы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488832" cy="496855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537321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-Тот, кто видел хоть однажды</a:t>
            </a:r>
          </a:p>
          <a:p>
            <a:r>
              <a:rPr lang="ru-RU" sz="2000" b="1" dirty="0" smtClean="0"/>
              <a:t>  Этот край и эту гладь,</a:t>
            </a:r>
          </a:p>
          <a:p>
            <a:r>
              <a:rPr lang="ru-RU" sz="2000" b="1" dirty="0" smtClean="0"/>
              <a:t>  Тот, почти березке каждой</a:t>
            </a:r>
          </a:p>
          <a:p>
            <a:r>
              <a:rPr lang="ru-RU" sz="2000" b="1" dirty="0" smtClean="0"/>
              <a:t>  Ножку рад поцеловать.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819715" cy="357301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63064" y="548680"/>
            <a:ext cx="3633367" cy="41143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 добрым утром.</a:t>
            </a:r>
          </a:p>
          <a:p>
            <a:pPr algn="ctr"/>
            <a:endParaRPr lang="ru-RU" b="1" dirty="0" smtClean="0"/>
          </a:p>
          <a:p>
            <a:r>
              <a:rPr lang="ru-RU" b="1" dirty="0" smtClean="0"/>
              <a:t>Задремали звезды золотые,</a:t>
            </a:r>
          </a:p>
          <a:p>
            <a:r>
              <a:rPr lang="ru-RU" b="1" dirty="0" smtClean="0"/>
              <a:t>Задрожало зеркало затона,</a:t>
            </a:r>
          </a:p>
          <a:p>
            <a:r>
              <a:rPr lang="ru-RU" b="1" dirty="0" smtClean="0"/>
              <a:t>Брезжит свет на заводи речные</a:t>
            </a:r>
          </a:p>
          <a:p>
            <a:r>
              <a:rPr lang="ru-RU" b="1" dirty="0" smtClean="0"/>
              <a:t>И румянит сетку небосклона.</a:t>
            </a:r>
          </a:p>
          <a:p>
            <a:r>
              <a:rPr lang="ru-RU" b="1" dirty="0" smtClean="0"/>
              <a:t>Улыбнулись сонные березки,</a:t>
            </a:r>
          </a:p>
          <a:p>
            <a:r>
              <a:rPr lang="ru-RU" b="1" dirty="0" smtClean="0"/>
              <a:t>Растрепали шелковые косы.</a:t>
            </a:r>
          </a:p>
          <a:p>
            <a:r>
              <a:rPr lang="ru-RU" b="1" dirty="0" smtClean="0"/>
              <a:t>Шелестят зеленые сережки,</a:t>
            </a:r>
          </a:p>
          <a:p>
            <a:r>
              <a:rPr lang="ru-RU" b="1" dirty="0" smtClean="0"/>
              <a:t>И горят серебряные росы.</a:t>
            </a:r>
          </a:p>
          <a:p>
            <a:r>
              <a:rPr lang="ru-RU" b="1" dirty="0" smtClean="0"/>
              <a:t>У плетня заросшая крапива</a:t>
            </a:r>
          </a:p>
          <a:p>
            <a:r>
              <a:rPr lang="ru-RU" b="1" dirty="0" smtClean="0"/>
              <a:t>Обрядилась ярким перламутром</a:t>
            </a:r>
          </a:p>
          <a:p>
            <a:r>
              <a:rPr lang="ru-RU" b="1" dirty="0" smtClean="0"/>
              <a:t>И, качаясь, шепчет шаловливо:</a:t>
            </a:r>
          </a:p>
          <a:p>
            <a:r>
              <a:rPr lang="ru-RU" b="1" dirty="0" smtClean="0"/>
              <a:t>«С добрым утром!»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щ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32656"/>
            <a:ext cx="6283028" cy="473063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5445224"/>
            <a:ext cx="857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своих произведениях поэт описывает природу в разное время года Его стихи очень</a:t>
            </a:r>
          </a:p>
          <a:p>
            <a:r>
              <a:rPr lang="ru-RU" dirty="0" smtClean="0"/>
              <a:t> нежные, напевные. Их читают и взрослые и дети, а многие композиторы сочинили</a:t>
            </a:r>
          </a:p>
          <a:p>
            <a:r>
              <a:rPr lang="ru-RU" dirty="0" smtClean="0"/>
              <a:t>Музыку на эти стихи, и получились песни мелодичные, напевные. Вот как эта…</a:t>
            </a:r>
            <a:endParaRPr lang="ru-RU" dirty="0"/>
          </a:p>
        </p:txBody>
      </p:sp>
      <p:pic>
        <p:nvPicPr>
          <p:cNvPr id="6" name="Nina-Panteleeva-Otgovorila-roscha-zolotaya(muztun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щ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826" y="254446"/>
            <a:ext cx="8488646" cy="634290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3491725" cy="4093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Нивы сжаты, рощи голы,</a:t>
            </a:r>
          </a:p>
          <a:p>
            <a:r>
              <a:rPr lang="ru-RU" sz="2000" b="1" dirty="0" smtClean="0"/>
              <a:t>От воды туман и сырость.</a:t>
            </a:r>
          </a:p>
          <a:p>
            <a:r>
              <a:rPr lang="ru-RU" sz="2000" b="1" dirty="0" smtClean="0"/>
              <a:t>Колесом за сини горы</a:t>
            </a:r>
          </a:p>
          <a:p>
            <a:r>
              <a:rPr lang="ru-RU" sz="2000" b="1" dirty="0" smtClean="0"/>
              <a:t>Солнце тихое скатилось.</a:t>
            </a:r>
          </a:p>
          <a:p>
            <a:r>
              <a:rPr lang="ru-RU" sz="2000" b="1" dirty="0" smtClean="0"/>
              <a:t>Дремлет взрытая дорога.</a:t>
            </a:r>
          </a:p>
          <a:p>
            <a:r>
              <a:rPr lang="ru-RU" sz="2000" b="1" dirty="0" smtClean="0"/>
              <a:t>Ей сегодня </a:t>
            </a:r>
            <a:r>
              <a:rPr lang="ru-RU" sz="2000" b="1" dirty="0" err="1" smtClean="0"/>
              <a:t>примечталось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Что совсем, совсем немного</a:t>
            </a:r>
          </a:p>
          <a:p>
            <a:r>
              <a:rPr lang="ru-RU" sz="2000" b="1" dirty="0" smtClean="0"/>
              <a:t>Ждать зимы седой осталось.</a:t>
            </a:r>
          </a:p>
          <a:p>
            <a:r>
              <a:rPr lang="ru-RU" sz="2000" b="1" dirty="0" smtClean="0"/>
              <a:t>Ах, и сам я в чаще звонкой</a:t>
            </a:r>
          </a:p>
          <a:p>
            <a:r>
              <a:rPr lang="ru-RU" sz="2000" b="1" dirty="0" smtClean="0"/>
              <a:t>Увидал вчера в тумане:</a:t>
            </a:r>
          </a:p>
          <a:p>
            <a:r>
              <a:rPr lang="ru-RU" sz="2000" b="1" dirty="0" smtClean="0"/>
              <a:t>Рыжий месяц жеребенком</a:t>
            </a:r>
          </a:p>
          <a:p>
            <a:r>
              <a:rPr lang="ru-RU" sz="2000" b="1" dirty="0" smtClean="0"/>
              <a:t>Запрягался в наши сани.</a:t>
            </a:r>
          </a:p>
          <a:p>
            <a:endParaRPr lang="ru-RU" sz="2000" b="1" dirty="0"/>
          </a:p>
        </p:txBody>
      </p:sp>
      <p:pic>
        <p:nvPicPr>
          <p:cNvPr id="2" name="Рисунок 1" descr="поздняя 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80928"/>
            <a:ext cx="5025393" cy="378904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1520" y="730664"/>
            <a:ext cx="4104456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Усталый день склонился к ночи,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Затихла шумная волна,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Погасло солнце, и над миром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Плывет задумчиво луна.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Долина тихая внимает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Журчанью мирного ручья.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 темный лес, склоняясь, дремлет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Под звуки песни соловья.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Внимая песням, с берегами,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Ласкаясь, шепчется река.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 тихо слышится над нею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Веселый шелест тростника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" name="Рисунок 1" descr="месяц, луна над ре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7827" y="2780929"/>
            <a:ext cx="5321501" cy="374441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лян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317432" cy="415871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детстве и юности будущий поэт очень любил бывать на ярмарках, </a:t>
            </a:r>
            <a:endParaRPr lang="en-US" sz="2000" b="1" dirty="0" smtClean="0"/>
          </a:p>
          <a:p>
            <a:r>
              <a:rPr lang="ru-RU" sz="2000" b="1" dirty="0" smtClean="0"/>
              <a:t>слушать песни, прибаутки. Он любил наблюдать и участвовать</a:t>
            </a:r>
            <a:endParaRPr lang="en-US" sz="2000" b="1" dirty="0" smtClean="0"/>
          </a:p>
          <a:p>
            <a:r>
              <a:rPr lang="ru-RU" sz="2000" b="1" dirty="0" smtClean="0"/>
              <a:t> в народных гуляньях, где звучала русская музыка.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623731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Дети исполняют «Русский хоровод»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елк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336704" cy="482453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971600" y="5445224"/>
            <a:ext cx="7473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/>
              <a:t> Это светелка - светлая комната, где русские девушки занимались рукоделием. Послушайте песню «</a:t>
            </a:r>
            <a:r>
              <a:rPr lang="ru-RU" sz="2000" b="1" dirty="0" err="1" smtClean="0"/>
              <a:t>Прялица</a:t>
            </a:r>
            <a:r>
              <a:rPr lang="ru-RU" sz="2000" b="1" dirty="0" smtClean="0"/>
              <a:t>» в исполнении  Сони 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рмар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17702" cy="518295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309320"/>
          </a:xfrm>
          <a:prstGeom prst="rect">
            <a:avLst/>
          </a:prstGeom>
        </p:spPr>
      </p:pic>
      <p:pic>
        <p:nvPicPr>
          <p:cNvPr id="2" name="Рисунок 1" descr="Есенин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76672"/>
            <a:ext cx="5616624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309320"/>
            <a:ext cx="7685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Сергей Александрович Есенин – великий русский поэт. Родился в 1895 году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8496944" cy="62478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С. Есенин очень любил животных и написал о них много стихотворений: о  собаке, корове. Послушайте, как интересно рассказал поэт о зайчиках </a:t>
            </a:r>
          </a:p>
          <a:p>
            <a:r>
              <a:rPr lang="ru-RU" sz="2000" dirty="0" smtClean="0"/>
              <a:t>в осеннем лесу  (Дети читают стихотворение </a:t>
            </a:r>
            <a:r>
              <a:rPr lang="ru-RU" sz="2000" b="1" dirty="0" smtClean="0"/>
              <a:t>«В ожидании зимы»)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Под осенними осинками</a:t>
            </a:r>
            <a:br>
              <a:rPr lang="ru-RU" sz="2000" dirty="0" smtClean="0"/>
            </a:br>
            <a:r>
              <a:rPr lang="ru-RU" sz="2000" dirty="0" smtClean="0"/>
              <a:t>Зайка зайке говорит:</a:t>
            </a:r>
            <a:br>
              <a:rPr lang="ru-RU" sz="2000" dirty="0" smtClean="0"/>
            </a:br>
            <a:r>
              <a:rPr lang="ru-RU" sz="2000" dirty="0" smtClean="0"/>
              <a:t>— Посмотри, как паутинками</a:t>
            </a:r>
            <a:br>
              <a:rPr lang="ru-RU" sz="2000" dirty="0" smtClean="0"/>
            </a:br>
            <a:r>
              <a:rPr lang="ru-RU" sz="2000" dirty="0" smtClean="0"/>
              <a:t>Наш </a:t>
            </a:r>
            <a:r>
              <a:rPr lang="ru-RU" sz="2000" dirty="0" err="1" smtClean="0"/>
              <a:t>осинничек</a:t>
            </a:r>
            <a:r>
              <a:rPr lang="ru-RU" sz="2000" dirty="0" smtClean="0"/>
              <a:t> обвит.</a:t>
            </a:r>
            <a:br>
              <a:rPr lang="ru-RU" sz="2000" dirty="0" smtClean="0"/>
            </a:br>
            <a:r>
              <a:rPr lang="ru-RU" sz="2000" dirty="0" smtClean="0"/>
              <a:t>Замелькали нити белые,</a:t>
            </a:r>
            <a:br>
              <a:rPr lang="ru-RU" sz="2000" dirty="0" smtClean="0"/>
            </a:br>
            <a:r>
              <a:rPr lang="ru-RU" sz="2000" dirty="0" smtClean="0"/>
              <a:t>Закраснел в дубраве лист;</a:t>
            </a:r>
            <a:br>
              <a:rPr lang="ru-RU" sz="2000" dirty="0" smtClean="0"/>
            </a:br>
            <a:r>
              <a:rPr lang="ru-RU" sz="2000" dirty="0" smtClean="0"/>
              <a:t>Сквозь деревья помертвелые</a:t>
            </a:r>
            <a:br>
              <a:rPr lang="ru-RU" sz="2000" dirty="0" smtClean="0"/>
            </a:br>
            <a:r>
              <a:rPr lang="ru-RU" sz="2000" dirty="0" smtClean="0"/>
              <a:t>Чей-то слышен вой и свист.</a:t>
            </a:r>
            <a:br>
              <a:rPr lang="ru-RU" sz="2000" dirty="0" smtClean="0"/>
            </a:br>
            <a:r>
              <a:rPr lang="ru-RU" sz="2000" dirty="0" smtClean="0"/>
              <a:t>То зима идет сердитая —</a:t>
            </a:r>
            <a:br>
              <a:rPr lang="ru-RU" sz="2000" dirty="0" smtClean="0"/>
            </a:br>
            <a:r>
              <a:rPr lang="ru-RU" sz="2000" dirty="0" smtClean="0"/>
              <a:t>Горе бедному зверью!</a:t>
            </a:r>
            <a:br>
              <a:rPr lang="ru-RU" sz="2000" dirty="0" smtClean="0"/>
            </a:br>
            <a:r>
              <a:rPr lang="ru-RU" sz="2000" dirty="0" smtClean="0"/>
              <a:t>Поспешим к ее прибытию</a:t>
            </a:r>
            <a:br>
              <a:rPr lang="ru-RU" sz="2000" dirty="0" smtClean="0"/>
            </a:br>
            <a:r>
              <a:rPr lang="ru-RU" sz="2000" dirty="0" smtClean="0"/>
              <a:t>Шубку выбелить свою. —</a:t>
            </a:r>
            <a:br>
              <a:rPr lang="ru-RU" sz="2000" dirty="0" smtClean="0"/>
            </a:br>
            <a:r>
              <a:rPr lang="ru-RU" sz="2000" dirty="0" smtClean="0"/>
              <a:t>Под осенними осинками</a:t>
            </a:r>
            <a:br>
              <a:rPr lang="ru-RU" sz="2000" dirty="0" smtClean="0"/>
            </a:br>
            <a:r>
              <a:rPr lang="ru-RU" sz="2000" dirty="0" smtClean="0"/>
              <a:t>Обнялись друзья, молчат...</a:t>
            </a:r>
            <a:br>
              <a:rPr lang="ru-RU" sz="2000" dirty="0" smtClean="0"/>
            </a:br>
            <a:r>
              <a:rPr lang="ru-RU" sz="2000" dirty="0" smtClean="0"/>
              <a:t>Повернулись к солнцу спинками —</a:t>
            </a:r>
            <a:br>
              <a:rPr lang="ru-RU" sz="2000" dirty="0" smtClean="0"/>
            </a:br>
            <a:r>
              <a:rPr lang="ru-RU" sz="2000" dirty="0" smtClean="0"/>
              <a:t>Шубки серые белят.</a:t>
            </a:r>
            <a:endParaRPr lang="ru-RU" sz="2000" dirty="0"/>
          </a:p>
        </p:txBody>
      </p:sp>
      <p:pic>
        <p:nvPicPr>
          <p:cNvPr id="2" name="Рисунок 1" descr="оси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204864"/>
            <a:ext cx="4680519" cy="35283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.Марков. Дороги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96952"/>
            <a:ext cx="4791256" cy="323731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548680"/>
            <a:ext cx="3302125" cy="56323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«Пороша»</a:t>
            </a:r>
          </a:p>
          <a:p>
            <a:r>
              <a:rPr lang="ru-RU" b="1" dirty="0" smtClean="0"/>
              <a:t>Еду. Тихо. Слышны звоны</a:t>
            </a:r>
          </a:p>
          <a:p>
            <a:r>
              <a:rPr lang="ru-RU" b="1" dirty="0" smtClean="0"/>
              <a:t>Под копытом на снегу.</a:t>
            </a:r>
          </a:p>
          <a:p>
            <a:r>
              <a:rPr lang="ru-RU" b="1" dirty="0" smtClean="0"/>
              <a:t>Только серые вороны</a:t>
            </a:r>
          </a:p>
          <a:p>
            <a:r>
              <a:rPr lang="ru-RU" b="1" dirty="0" smtClean="0"/>
              <a:t>Расшумелись на лугу.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Заколдован невидимкой,</a:t>
            </a:r>
          </a:p>
          <a:p>
            <a:r>
              <a:rPr lang="ru-RU" b="1" dirty="0" smtClean="0"/>
              <a:t>Дремлет лес под сказку сна.</a:t>
            </a:r>
          </a:p>
          <a:p>
            <a:r>
              <a:rPr lang="ru-RU" b="1" dirty="0" smtClean="0"/>
              <a:t>Словно белою косынкой</a:t>
            </a:r>
          </a:p>
          <a:p>
            <a:r>
              <a:rPr lang="ru-RU" b="1" dirty="0" err="1" smtClean="0"/>
              <a:t>Повязалася</a:t>
            </a:r>
            <a:r>
              <a:rPr lang="ru-RU" b="1" dirty="0" smtClean="0"/>
              <a:t> сосна.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err="1" smtClean="0"/>
              <a:t>Понагнулась</a:t>
            </a:r>
            <a:r>
              <a:rPr lang="ru-RU" b="1" dirty="0" smtClean="0"/>
              <a:t>, как старушка,</a:t>
            </a:r>
          </a:p>
          <a:p>
            <a:r>
              <a:rPr lang="ru-RU" b="1" dirty="0" err="1" smtClean="0"/>
              <a:t>Оперлася</a:t>
            </a:r>
            <a:r>
              <a:rPr lang="ru-RU" b="1" dirty="0" smtClean="0"/>
              <a:t> на клюку,</a:t>
            </a:r>
          </a:p>
          <a:p>
            <a:r>
              <a:rPr lang="ru-RU" b="1" dirty="0" smtClean="0"/>
              <a:t>А под самою макушкой</a:t>
            </a:r>
          </a:p>
          <a:p>
            <a:r>
              <a:rPr lang="ru-RU" b="1" dirty="0" smtClean="0"/>
              <a:t>Долбит дятел на суку.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Скачет конь, простору много.</a:t>
            </a:r>
          </a:p>
          <a:p>
            <a:r>
              <a:rPr lang="ru-RU" b="1" dirty="0" smtClean="0"/>
              <a:t>Валит снег и стелет шаль.</a:t>
            </a:r>
          </a:p>
          <a:p>
            <a:r>
              <a:rPr lang="ru-RU" b="1" dirty="0" smtClean="0"/>
              <a:t>Бесконечная дорога</a:t>
            </a:r>
          </a:p>
          <a:p>
            <a:r>
              <a:rPr lang="ru-RU" b="1" dirty="0" smtClean="0"/>
              <a:t>Убегает лентой вдаль.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2656"/>
            <a:ext cx="5617438" cy="393627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95536" y="332657"/>
            <a:ext cx="2376264" cy="64633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Заметает пурга</a:t>
            </a:r>
          </a:p>
          <a:p>
            <a:r>
              <a:rPr lang="ru-RU" dirty="0" smtClean="0"/>
              <a:t>   Белый путь,</a:t>
            </a:r>
          </a:p>
          <a:p>
            <a:r>
              <a:rPr lang="ru-RU" dirty="0" smtClean="0"/>
              <a:t>Хочет в мягких снегах</a:t>
            </a:r>
          </a:p>
          <a:p>
            <a:r>
              <a:rPr lang="ru-RU" dirty="0" smtClean="0"/>
              <a:t>   Потонуть. </a:t>
            </a:r>
          </a:p>
          <a:p>
            <a:r>
              <a:rPr lang="ru-RU" dirty="0" smtClean="0"/>
              <a:t>Ветер резвый уснул</a:t>
            </a:r>
          </a:p>
          <a:p>
            <a:r>
              <a:rPr lang="ru-RU" dirty="0" smtClean="0"/>
              <a:t>   На пути;</a:t>
            </a:r>
          </a:p>
          <a:p>
            <a:r>
              <a:rPr lang="ru-RU" dirty="0" smtClean="0"/>
              <a:t>Ни проехать в лесу,</a:t>
            </a:r>
          </a:p>
          <a:p>
            <a:r>
              <a:rPr lang="ru-RU" dirty="0" smtClean="0"/>
              <a:t>   Ни пройти. </a:t>
            </a:r>
          </a:p>
          <a:p>
            <a:r>
              <a:rPr lang="ru-RU" dirty="0" smtClean="0"/>
              <a:t>Забежала коляда</a:t>
            </a:r>
          </a:p>
          <a:p>
            <a:r>
              <a:rPr lang="ru-RU" dirty="0" smtClean="0"/>
              <a:t>   На село,</a:t>
            </a:r>
          </a:p>
          <a:p>
            <a:r>
              <a:rPr lang="ru-RU" dirty="0" smtClean="0"/>
              <a:t>В руки белые взяла</a:t>
            </a:r>
          </a:p>
          <a:p>
            <a:r>
              <a:rPr lang="ru-RU" dirty="0" smtClean="0"/>
              <a:t>   Помело. </a:t>
            </a:r>
          </a:p>
          <a:p>
            <a:r>
              <a:rPr lang="ru-RU" dirty="0" smtClean="0"/>
              <a:t>Гей вы, нелюди-люди,</a:t>
            </a:r>
          </a:p>
          <a:p>
            <a:r>
              <a:rPr lang="ru-RU" dirty="0" smtClean="0"/>
              <a:t>   Народ,</a:t>
            </a:r>
          </a:p>
          <a:p>
            <a:r>
              <a:rPr lang="ru-RU" dirty="0" smtClean="0"/>
              <a:t>Выходите с дороги</a:t>
            </a:r>
          </a:p>
          <a:p>
            <a:r>
              <a:rPr lang="ru-RU" dirty="0" smtClean="0"/>
              <a:t>   Вперёд!</a:t>
            </a:r>
          </a:p>
          <a:p>
            <a:r>
              <a:rPr lang="ru-RU" dirty="0" smtClean="0"/>
              <a:t>Испугалась пурга</a:t>
            </a:r>
          </a:p>
          <a:p>
            <a:r>
              <a:rPr lang="ru-RU" dirty="0" smtClean="0"/>
              <a:t>На снегах.</a:t>
            </a:r>
          </a:p>
          <a:p>
            <a:r>
              <a:rPr lang="ru-RU" dirty="0" smtClean="0"/>
              <a:t>Побежала скорей</a:t>
            </a:r>
          </a:p>
          <a:p>
            <a:r>
              <a:rPr lang="ru-RU" dirty="0" smtClean="0"/>
              <a:t>На луга.</a:t>
            </a:r>
          </a:p>
          <a:p>
            <a:r>
              <a:rPr lang="ru-RU" dirty="0" smtClean="0"/>
              <a:t>Ветер тоже спросонок</a:t>
            </a:r>
          </a:p>
          <a:p>
            <a:r>
              <a:rPr lang="ru-RU" dirty="0" smtClean="0"/>
              <a:t>Вскочил,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4653136"/>
            <a:ext cx="2952328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Да и шапку с кудрей</a:t>
            </a:r>
          </a:p>
          <a:p>
            <a:r>
              <a:rPr lang="ru-RU" dirty="0" smtClean="0"/>
              <a:t>Уронил.</a:t>
            </a:r>
          </a:p>
          <a:p>
            <a:r>
              <a:rPr lang="ru-RU" dirty="0" smtClean="0"/>
              <a:t>Утром ворон  к  </a:t>
            </a:r>
            <a:r>
              <a:rPr lang="ru-RU" dirty="0" err="1" smtClean="0"/>
              <a:t>берёзыньке</a:t>
            </a:r>
            <a:endParaRPr lang="ru-RU" dirty="0" smtClean="0"/>
          </a:p>
          <a:p>
            <a:r>
              <a:rPr lang="ru-RU" dirty="0" smtClean="0"/>
              <a:t>Стук,</a:t>
            </a:r>
          </a:p>
          <a:p>
            <a:r>
              <a:rPr lang="ru-RU" dirty="0" smtClean="0"/>
              <a:t>И повесил ту шапку </a:t>
            </a:r>
          </a:p>
          <a:p>
            <a:r>
              <a:rPr lang="ru-RU" dirty="0" smtClean="0"/>
              <a:t>На сук.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жная бере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4642"/>
            <a:ext cx="8712969" cy="6534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27035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«Берёза»</a:t>
            </a: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/>
              <a:t>Белая береза</a:t>
            </a:r>
          </a:p>
          <a:p>
            <a:r>
              <a:rPr lang="ru-RU" sz="2000" b="1" dirty="0" smtClean="0"/>
              <a:t>Под моим окном</a:t>
            </a:r>
          </a:p>
          <a:p>
            <a:r>
              <a:rPr lang="ru-RU" sz="2000" b="1" dirty="0" smtClean="0"/>
              <a:t>Принакрылась снегом,</a:t>
            </a:r>
          </a:p>
          <a:p>
            <a:r>
              <a:rPr lang="ru-RU" sz="2000" b="1" dirty="0" smtClean="0"/>
              <a:t>Точно серебром.</a:t>
            </a:r>
          </a:p>
          <a:p>
            <a:r>
              <a:rPr lang="ru-RU" sz="2000" b="1" dirty="0" smtClean="0"/>
              <a:t>На пушистых ветках</a:t>
            </a:r>
          </a:p>
          <a:p>
            <a:r>
              <a:rPr lang="ru-RU" sz="2000" b="1" dirty="0" smtClean="0"/>
              <a:t>Снежною каймой</a:t>
            </a:r>
          </a:p>
          <a:p>
            <a:r>
              <a:rPr lang="ru-RU" sz="2000" b="1" dirty="0" smtClean="0"/>
              <a:t>Распустились кисти</a:t>
            </a:r>
          </a:p>
          <a:p>
            <a:r>
              <a:rPr lang="ru-RU" sz="2000" b="1" dirty="0" smtClean="0"/>
              <a:t>Белой бахромой.</a:t>
            </a:r>
          </a:p>
          <a:p>
            <a:r>
              <a:rPr lang="ru-RU" sz="2000" b="1" dirty="0" smtClean="0"/>
              <a:t>И стоит береза</a:t>
            </a:r>
          </a:p>
          <a:p>
            <a:r>
              <a:rPr lang="ru-RU" sz="2000" b="1" dirty="0" smtClean="0"/>
              <a:t>В сонной тишине,</a:t>
            </a:r>
          </a:p>
          <a:p>
            <a:r>
              <a:rPr lang="ru-RU" sz="2000" b="1" dirty="0" smtClean="0"/>
              <a:t>И горят снежинки</a:t>
            </a:r>
          </a:p>
          <a:p>
            <a:r>
              <a:rPr lang="ru-RU" sz="2000" b="1" dirty="0" smtClean="0"/>
              <a:t>В золотом огне.</a:t>
            </a:r>
          </a:p>
          <a:p>
            <a:r>
              <a:rPr lang="ru-RU" sz="2000" b="1" dirty="0" smtClean="0"/>
              <a:t>А заря, лениво</a:t>
            </a:r>
          </a:p>
          <a:p>
            <a:r>
              <a:rPr lang="ru-RU" sz="2000" b="1" dirty="0" smtClean="0"/>
              <a:t>Обходя кругом,</a:t>
            </a:r>
          </a:p>
          <a:p>
            <a:r>
              <a:rPr lang="ru-RU" sz="2000" b="1" dirty="0" smtClean="0"/>
              <a:t>Обсыпает ветки</a:t>
            </a:r>
          </a:p>
          <a:p>
            <a:r>
              <a:rPr lang="ru-RU" sz="2000" b="1" dirty="0" smtClean="0"/>
              <a:t>Новым серебром.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/>
              <a:t>С. Есенин среди друзей и близких</a:t>
            </a:r>
            <a:endParaRPr lang="ru-RU" sz="1600" b="1" dirty="0"/>
          </a:p>
        </p:txBody>
      </p:sp>
      <p:pic>
        <p:nvPicPr>
          <p:cNvPr id="8" name="Содержимое 7" descr="мам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83217"/>
            <a:ext cx="2592288" cy="3361807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Содержимое 6" descr="близки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75856" y="231427"/>
            <a:ext cx="5328592" cy="3629621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сестр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284984"/>
            <a:ext cx="2160240" cy="333695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4067944" y="4509120"/>
            <a:ext cx="468052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Поэт часто бывал  за границей, но всегда  вспоминал  свою маму, сестер,</a:t>
            </a:r>
          </a:p>
          <a:p>
            <a:r>
              <a:rPr lang="ru-RU" sz="2000" b="1" dirty="0" smtClean="0"/>
              <a:t>друзей и близких.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оро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424936" cy="590959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Сергей Есенин очень любил свою Родину.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83671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«Тебе одной плету венок,</a:t>
            </a:r>
          </a:p>
          <a:p>
            <a:r>
              <a:rPr lang="ru-RU" sz="2000" b="1" dirty="0" smtClean="0"/>
              <a:t>Цветами сыплю стежку серую.</a:t>
            </a:r>
          </a:p>
          <a:p>
            <a:r>
              <a:rPr lang="ru-RU" sz="2000" b="1" dirty="0" smtClean="0"/>
              <a:t>О Русь, покойный уголок,</a:t>
            </a:r>
          </a:p>
          <a:p>
            <a:r>
              <a:rPr lang="ru-RU" sz="2000" b="1" dirty="0" smtClean="0"/>
              <a:t>Тебя люблю, тебе и верую!»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404664"/>
            <a:ext cx="8424936" cy="56323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-Возвращаясь на родину, он одаривал своих односельчан подарками:</a:t>
            </a:r>
          </a:p>
          <a:p>
            <a:r>
              <a:rPr lang="ru-RU" sz="2000" b="1" dirty="0" smtClean="0"/>
              <a:t> баранками, пряниками, сушками, свистульками, деревянными ложками.</a:t>
            </a:r>
          </a:p>
          <a:p>
            <a:r>
              <a:rPr lang="ru-RU" sz="2000" b="1" dirty="0" smtClean="0"/>
              <a:t> Родные и соседи устраивали праздники, отмечая возвращение знаменитого земляка. Пели песни, водили хороводы, играли на народных инструментах.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Детский оркестр «Светит месяц»: (ложки, бубны и трещотки.)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Прошло уже 120 лет. Миновал век со дня рождения великого </a:t>
            </a:r>
          </a:p>
          <a:p>
            <a:r>
              <a:rPr lang="ru-RU" sz="2000" b="1" dirty="0" smtClean="0"/>
              <a:t>Русского поэта. Но время не властно над его творчеством.</a:t>
            </a:r>
          </a:p>
          <a:p>
            <a:r>
              <a:rPr lang="ru-RU" sz="2000" b="1" dirty="0" smtClean="0"/>
              <a:t>Многие современные писатели, поэты посвятили свои произведения жизни и творчеству Сергея Есенина.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На Родине, в городе Рязани ему поставлен памятник.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-Есенину-в-Ряза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34" y="348767"/>
            <a:ext cx="8807953" cy="617657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myatnik s_ eseninu v s_ konstantin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76672"/>
            <a:ext cx="4572000" cy="6096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95536" y="1628800"/>
            <a:ext cx="3168351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Памятник</a:t>
            </a:r>
          </a:p>
          <a:p>
            <a:r>
              <a:rPr lang="ru-RU" sz="3600" dirty="0" smtClean="0"/>
              <a:t>поэту </a:t>
            </a:r>
            <a:endParaRPr lang="ru-RU" sz="3600" dirty="0"/>
          </a:p>
          <a:p>
            <a:r>
              <a:rPr lang="ru-RU" sz="3600" dirty="0"/>
              <a:t>н</a:t>
            </a:r>
            <a:r>
              <a:rPr lang="ru-RU" sz="3600" dirty="0" smtClean="0"/>
              <a:t>а родине</a:t>
            </a:r>
          </a:p>
          <a:p>
            <a:r>
              <a:rPr lang="ru-RU" sz="3600" dirty="0"/>
              <a:t>в</a:t>
            </a:r>
            <a:r>
              <a:rPr lang="ru-RU" sz="3600" dirty="0" smtClean="0"/>
              <a:t> селе </a:t>
            </a:r>
          </a:p>
          <a:p>
            <a:r>
              <a:rPr lang="ru-RU" sz="3600" dirty="0" smtClean="0"/>
              <a:t>Константиново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988840"/>
            <a:ext cx="5904656" cy="474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Стихотворение О. Тарасовой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«К юбилею С. Есенина»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(отрывок)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Для меня Есенин – буйство красок,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Буйство звуков, запахов и чувств.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пейзажи в стиле русских сказок,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Где берёзки, да рябины куст.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Он воспел закаты и восходы,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Родину, что искренне любил.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Красоту родной своей природы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Для потомков в виршах сохранил.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835970" cy="5079321"/>
          </a:xfrm>
          <a:prstGeom prst="rect">
            <a:avLst/>
          </a:prstGeom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берегу реки Оки, под Рязанью раскинулось живописное село </a:t>
            </a:r>
          </a:p>
          <a:p>
            <a:r>
              <a:rPr lang="ru-RU" b="1" dirty="0" smtClean="0"/>
              <a:t>Константиново- родина Сергея Александровича Есенина.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стантино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9117"/>
            <a:ext cx="8352928" cy="628144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Сергей Есенин родился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в простой крестьянской семье.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1600" b="1" dirty="0" smtClean="0"/>
              <a:t>Вот уж вечер. Роса</a:t>
            </a:r>
          </a:p>
          <a:p>
            <a:r>
              <a:rPr lang="ru-RU" sz="1600" b="1" dirty="0" smtClean="0"/>
              <a:t>Блестит на крапиве.</a:t>
            </a:r>
          </a:p>
          <a:p>
            <a:r>
              <a:rPr lang="ru-RU" sz="1600" b="1" dirty="0" smtClean="0"/>
              <a:t>Я стою у дороги,</a:t>
            </a:r>
          </a:p>
          <a:p>
            <a:r>
              <a:rPr lang="ru-RU" sz="1600" b="1" dirty="0" smtClean="0"/>
              <a:t>Прислонившись к  иве.</a:t>
            </a:r>
          </a:p>
          <a:p>
            <a:r>
              <a:rPr lang="ru-RU" sz="1600" b="1" dirty="0" smtClean="0"/>
              <a:t>От луны свет большой</a:t>
            </a:r>
          </a:p>
          <a:p>
            <a:r>
              <a:rPr lang="ru-RU" sz="1600" b="1" dirty="0" smtClean="0"/>
              <a:t>Прямо на нашу крышу.</a:t>
            </a:r>
          </a:p>
          <a:p>
            <a:r>
              <a:rPr lang="ru-RU" sz="1600" b="1" dirty="0" smtClean="0"/>
              <a:t>Где-то песнь соловья</a:t>
            </a:r>
          </a:p>
          <a:p>
            <a:r>
              <a:rPr lang="ru-RU" sz="1600" b="1" dirty="0" smtClean="0"/>
              <a:t>Вдалеке я слышу.</a:t>
            </a:r>
          </a:p>
          <a:p>
            <a:r>
              <a:rPr lang="ru-RU" sz="1600" b="1" dirty="0" smtClean="0"/>
              <a:t>Хорошо и тепло,</a:t>
            </a:r>
          </a:p>
          <a:p>
            <a:r>
              <a:rPr lang="ru-RU" sz="1600" b="1" dirty="0" smtClean="0"/>
              <a:t>Как зимой у печки.</a:t>
            </a:r>
          </a:p>
          <a:p>
            <a:r>
              <a:rPr lang="ru-RU" sz="1600" b="1" dirty="0" smtClean="0"/>
              <a:t>И березы стоят,</a:t>
            </a:r>
          </a:p>
          <a:p>
            <a:r>
              <a:rPr lang="ru-RU" sz="1600" b="1" dirty="0" smtClean="0"/>
              <a:t>Как большие свечки.</a:t>
            </a:r>
          </a:p>
          <a:p>
            <a:r>
              <a:rPr lang="ru-RU" sz="1600" b="1" dirty="0" smtClean="0"/>
              <a:t>И вдали за рекой,</a:t>
            </a:r>
          </a:p>
          <a:p>
            <a:r>
              <a:rPr lang="ru-RU" sz="1600" b="1" dirty="0" smtClean="0"/>
              <a:t>Видно, за опушкой,</a:t>
            </a:r>
          </a:p>
          <a:p>
            <a:r>
              <a:rPr lang="ru-RU" sz="1600" b="1" dirty="0" smtClean="0"/>
              <a:t>Сонный сторож стучит</a:t>
            </a:r>
          </a:p>
          <a:p>
            <a:r>
              <a:rPr lang="ru-RU" sz="1600" b="1" dirty="0" smtClean="0"/>
              <a:t>Мертвой колотушкой.</a:t>
            </a:r>
          </a:p>
          <a:p>
            <a:endParaRPr lang="ru-RU" dirty="0"/>
          </a:p>
        </p:txBody>
      </p:sp>
      <p:pic>
        <p:nvPicPr>
          <p:cNvPr id="5" name="Содержимое 7" descr="дом есен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5661248"/>
            <a:ext cx="432048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«Низкий дом с голубыми ставнями,</a:t>
            </a:r>
          </a:p>
          <a:p>
            <a:r>
              <a:rPr lang="ru-RU" sz="2000" b="1" dirty="0" smtClean="0"/>
              <a:t>Не забыть мне тебя никогда…»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Комната поэта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комна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7344816" cy="5508612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 малолетства воспитывался у деда по матери, человека предприимчивого, зажиточного, знатока церковных книг.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Содержимое 5" descr="дед есен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888431" cy="513670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Содержимое 6" descr="баб и де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844824"/>
            <a:ext cx="2554224" cy="368198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908720"/>
            <a:ext cx="8280920" cy="46782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Позднее поэт писал в автобиографии: "Никто не имел для меня </a:t>
            </a:r>
          </a:p>
          <a:p>
            <a:pPr algn="just"/>
            <a:r>
              <a:rPr lang="ru-RU" sz="2000" b="1" dirty="0" smtClean="0"/>
              <a:t>Такого значения,  как мой дед. Ему я обязан больше всего.</a:t>
            </a:r>
          </a:p>
          <a:p>
            <a:pPr algn="just"/>
            <a:r>
              <a:rPr lang="ru-RU" sz="2000" b="1" dirty="0" smtClean="0"/>
              <a:t> С 5 лет по настоянию деда под  руководством дяди выучился </a:t>
            </a:r>
          </a:p>
          <a:p>
            <a:pPr algn="just"/>
            <a:r>
              <a:rPr lang="ru-RU" sz="2000" b="1" dirty="0" smtClean="0"/>
              <a:t>читать по Библии. </a:t>
            </a:r>
          </a:p>
          <a:p>
            <a:pPr algn="just"/>
            <a:r>
              <a:rPr lang="ru-RU" sz="2000" b="1" dirty="0" smtClean="0"/>
              <a:t>Дедушка пел мне песни старые , такие тягучие, заунывные. </a:t>
            </a:r>
          </a:p>
          <a:p>
            <a:pPr algn="just"/>
            <a:r>
              <a:rPr lang="ru-RU" sz="2000" b="1" dirty="0" smtClean="0"/>
              <a:t>По субботам и воскресным дням он рассказывал  Библию и </a:t>
            </a:r>
          </a:p>
          <a:p>
            <a:pPr algn="just"/>
            <a:r>
              <a:rPr lang="ru-RU" sz="2000" b="1" dirty="0" smtClean="0"/>
              <a:t>Священную Историю. К стихам расположили песни, которые я</a:t>
            </a:r>
          </a:p>
          <a:p>
            <a:pPr algn="just"/>
            <a:r>
              <a:rPr lang="ru-RU" sz="2000" b="1" dirty="0" smtClean="0"/>
              <a:t>  слышал кругом себя, а отец мой даже слагал их. Стихи с 8-9 лет".</a:t>
            </a:r>
          </a:p>
          <a:p>
            <a:pPr algn="just"/>
            <a:r>
              <a:rPr lang="ru-RU" sz="2000" b="1" dirty="0" smtClean="0"/>
              <a:t>Отец Сергея Есенина Александр Никитич мальчиком пел в церкви, </a:t>
            </a:r>
          </a:p>
          <a:p>
            <a:pPr algn="just"/>
            <a:r>
              <a:rPr lang="ru-RU" sz="2000" b="1" dirty="0" smtClean="0"/>
              <a:t>первой </a:t>
            </a:r>
            <a:r>
              <a:rPr lang="ru-RU" sz="2000" b="1" dirty="0" err="1" smtClean="0"/>
              <a:t>песельницей</a:t>
            </a:r>
            <a:r>
              <a:rPr lang="ru-RU" sz="2000" b="1" dirty="0" smtClean="0"/>
              <a:t> на селе была и мать - Татьяна Федоровна.</a:t>
            </a:r>
          </a:p>
          <a:p>
            <a:pPr algn="just"/>
            <a:r>
              <a:rPr lang="ru-RU" sz="2000" b="1" dirty="0" smtClean="0"/>
              <a:t> Светловолосый, голубоглазый, прибегал внук к деду и говорил:</a:t>
            </a:r>
          </a:p>
          <a:p>
            <a:pPr algn="just"/>
            <a:r>
              <a:rPr lang="ru-RU" sz="2000" b="1" dirty="0" smtClean="0"/>
              <a:t> "Дедушка, я поэтом буду". Дед погладит его по голове, скажет: </a:t>
            </a:r>
          </a:p>
          <a:p>
            <a:pPr algn="just"/>
            <a:r>
              <a:rPr lang="ru-RU" sz="2000" b="1" dirty="0" smtClean="0"/>
              <a:t>"Будешь, будешь, сынок".</a:t>
            </a:r>
          </a:p>
          <a:p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pohvalniy list sergeya ese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816424" cy="508856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39552" y="980728"/>
            <a:ext cx="4146135" cy="4401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Окончил  четырехклассное </a:t>
            </a:r>
          </a:p>
          <a:p>
            <a:r>
              <a:rPr lang="ru-RU" sz="2000" b="1" dirty="0" smtClean="0"/>
              <a:t>сельское училище, получил </a:t>
            </a:r>
          </a:p>
          <a:p>
            <a:r>
              <a:rPr lang="ru-RU" sz="2000" b="1" dirty="0" smtClean="0"/>
              <a:t>похвальную грамоту. Затем </a:t>
            </a:r>
          </a:p>
          <a:p>
            <a:r>
              <a:rPr lang="ru-RU" sz="2000" b="1" dirty="0" smtClean="0"/>
              <a:t>поступил в церковно- учитель-</a:t>
            </a:r>
          </a:p>
          <a:p>
            <a:r>
              <a:rPr lang="ru-RU" sz="2000" b="1" dirty="0" smtClean="0"/>
              <a:t>скую школу и, окончив её, стал</a:t>
            </a:r>
          </a:p>
          <a:p>
            <a:r>
              <a:rPr lang="ru-RU" sz="2000" b="1" dirty="0" smtClean="0"/>
              <a:t>«учителем грамоты».</a:t>
            </a:r>
          </a:p>
          <a:p>
            <a:r>
              <a:rPr lang="ru-RU" sz="2000" b="1" dirty="0" smtClean="0"/>
              <a:t>В детстве и юности  маленький</a:t>
            </a:r>
          </a:p>
          <a:p>
            <a:r>
              <a:rPr lang="ru-RU" sz="2000" b="1" dirty="0" smtClean="0"/>
              <a:t>Сережа очень любил читать.</a:t>
            </a:r>
          </a:p>
          <a:p>
            <a:r>
              <a:rPr lang="ru-RU" sz="2000" b="1" dirty="0" smtClean="0"/>
              <a:t>В 1912 году Есенин переехал </a:t>
            </a:r>
          </a:p>
          <a:p>
            <a:r>
              <a:rPr lang="ru-RU" sz="2000" b="1" dirty="0" smtClean="0"/>
              <a:t>в Москву, где служил у купца его</a:t>
            </a:r>
          </a:p>
          <a:p>
            <a:r>
              <a:rPr lang="ru-RU" sz="2000" b="1" dirty="0" smtClean="0"/>
              <a:t>отец.  Работал в типографии,</a:t>
            </a:r>
          </a:p>
          <a:p>
            <a:r>
              <a:rPr lang="ru-RU" sz="2000" b="1" dirty="0" smtClean="0"/>
              <a:t>вступил в литературно-</a:t>
            </a:r>
          </a:p>
          <a:p>
            <a:r>
              <a:rPr lang="ru-RU" sz="2000" b="1" dirty="0" smtClean="0"/>
              <a:t>музыкальный кружок, посещал</a:t>
            </a:r>
          </a:p>
          <a:p>
            <a:r>
              <a:rPr lang="ru-RU" sz="2000" b="1" dirty="0" smtClean="0"/>
              <a:t>лекции в народном университете.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1039</Words>
  <Application>Microsoft Office PowerPoint</Application>
  <PresentationFormat>Экран (4:3)</PresentationFormat>
  <Paragraphs>217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Сергей Есенин</vt:lpstr>
      <vt:lpstr>Презентация PowerPoint</vt:lpstr>
      <vt:lpstr>Презентация PowerPoint</vt:lpstr>
      <vt:lpstr>Презентация PowerPoint</vt:lpstr>
      <vt:lpstr>Сергей Есенин родился  в простой крестьянской семье.</vt:lpstr>
      <vt:lpstr>Комната поэта</vt:lpstr>
      <vt:lpstr>С малолетства воспитывался у деда по матери, человека предприимчивого, зажиточного, знатока церковных книг.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</dc:title>
  <dc:creator>Ирина</dc:creator>
  <cp:lastModifiedBy>Котя</cp:lastModifiedBy>
  <cp:revision>13</cp:revision>
  <dcterms:created xsi:type="dcterms:W3CDTF">2015-09-29T16:25:02Z</dcterms:created>
  <dcterms:modified xsi:type="dcterms:W3CDTF">2016-02-07T13:37:41Z</dcterms:modified>
</cp:coreProperties>
</file>