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01D4-EDEC-4AC4-BAF3-106A51ECCD97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E2CC-FD0E-4245-A1F1-7B11B0D6A4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412776"/>
            <a:ext cx="84787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Лепка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из соленого теста</a:t>
            </a:r>
          </a:p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«Медальончик для мамы»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Девятка\Desktop\фото2015-16\ноя 15\Новая папка\DSC0288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332656"/>
            <a:ext cx="399593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Девятка\Desktop\фото2015-16\ноя 15\Новая папка\DSC0288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1920" y="3501008"/>
            <a:ext cx="4187957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78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Девятка\Desktop\фото2015-16\ноя 15\Новая папка\DSC0288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4283968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Девятка\Desktop\фото2015-16\ноя 15\Новая папка\DSC028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28552" y="378904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11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Девятка\Desktop\фото2015-16\ноя 15\Новая папка\DSC0288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9" y="332656"/>
            <a:ext cx="4104456" cy="3078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Девятка\Desktop\фото2015-16\ноя 15\Новая папка\DSC0288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46632" y="3645024"/>
            <a:ext cx="3515883" cy="263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92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Девятка\Desktop\фото2015-16\ноя 15\Новая папка\DSC0288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0314" y="332656"/>
            <a:ext cx="4187957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Девятка\Desktop\фото2015-16\ноя 15\Новая папка\DSC0288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573016"/>
            <a:ext cx="3899925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4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Девятка\Desktop\фото2015-16\ноя 15\Новая папка\DSC0289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980728"/>
            <a:ext cx="3899925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Девятка\Desktop\фото2015-16\ноя 15\Новая папка\DSC0288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1106" y="332656"/>
            <a:ext cx="3470893" cy="260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Девятка\Desktop\фото2015-16\ноя 15\Новая папка\DSC0288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7312" y="3717032"/>
            <a:ext cx="3491880" cy="261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37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Девятка\Desktop\фото2015-16\ноя 15\Новая папка\DSC0289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1565" y="397024"/>
            <a:ext cx="4091947" cy="3068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Девятка\Desktop\фото2015-16\ноя 15\Новая папка\DSC0289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3501008"/>
            <a:ext cx="399593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78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Девятка\Desktop\фото2015-16\ноя 15\Новая папка\DSC0289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3803915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Девятка\Desktop\фото2015-16\ноя 15\Новая папка\DSC0289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76178" y="3573016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7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Девятка\Desktop\фото2015-16\ноя 15\Новая папка\DSC0289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313184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C:\Users\Девятка\Desktop\фото2015-16\ноя 15\Новая папка\DSC0289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1795128"/>
            <a:ext cx="3083835" cy="231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C:\Users\Девятка\Desktop\фото2015-16\ноя 15\Новая папка\DSC0289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17914" y="4149080"/>
            <a:ext cx="3035829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91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Девятка\Desktop\фото2015-16\ноя 15\Новая папка\DSC02905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999" t="11556" r="18297" b="8444"/>
          <a:stretch/>
        </p:blipFill>
        <p:spPr bwMode="auto">
          <a:xfrm>
            <a:off x="2514600" y="792480"/>
            <a:ext cx="368808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14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8839" y="1412776"/>
            <a:ext cx="70162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  <a:r>
              <a:rPr lang="ru-RU" sz="4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 внимание!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4941168"/>
            <a:ext cx="446218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Подготовили и провели</a:t>
            </a:r>
          </a:p>
          <a:p>
            <a:pPr algn="ctr"/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Новакова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Е.В.</a:t>
            </a:r>
          </a:p>
          <a:p>
            <a:pPr algn="ctr"/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МатвееваО.А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397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3" name="Picture 39" descr="C:\Users\Девятка\Desktop\фото2015-16\ноя 15\Новая папка\DSC0287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593304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Девятка\Desktop\фото2015-16\ноя 15\Новая папка\DSC0287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765096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евятка\Desktop\фото2015-16\ноя 15\Новая папка\DSC0287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Девятка\Desktop\фото2015-16\ноя 15\Новая папка\DSC0287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Девятка\Desktop\фото2015-16\ноя 15\Новая папка\DSC0287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50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Девятка\Desktop\фото2015-16\ноя 15\Новая папка\DSC0287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360864"/>
            <a:ext cx="3599754" cy="2699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Девятка\Desktop\фото2015-16\ноя 15\Новая папка\DSC0287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608" y="3284984"/>
            <a:ext cx="4139952" cy="310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84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Девятка\Desktop\фото2015-16\ноя 15\Новая папка\DSC028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66176" y="908720"/>
            <a:ext cx="5808000" cy="43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27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Девятка\Desktop\фото2015-16\ноя 15\Новая папка\DSC028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3995936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Девятка\Desktop\фото2015-16\ноя 15\Новая папка\DSC0287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3565768"/>
            <a:ext cx="3803915" cy="285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22</Words>
  <Application>Microsoft Office PowerPoint</Application>
  <PresentationFormat>Экран (4:3)</PresentationFormat>
  <Paragraphs>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Котя</cp:lastModifiedBy>
  <cp:revision>10</cp:revision>
  <dcterms:created xsi:type="dcterms:W3CDTF">2014-07-03T07:22:26Z</dcterms:created>
  <dcterms:modified xsi:type="dcterms:W3CDTF">2016-02-07T13:23:28Z</dcterms:modified>
</cp:coreProperties>
</file>