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1" r:id="rId15"/>
    <p:sldId id="275" r:id="rId16"/>
    <p:sldId id="273" r:id="rId17"/>
    <p:sldId id="264" r:id="rId18"/>
    <p:sldId id="270" r:id="rId19"/>
    <p:sldId id="290" r:id="rId20"/>
    <p:sldId id="262" r:id="rId21"/>
    <p:sldId id="260" r:id="rId22"/>
    <p:sldId id="266" r:id="rId23"/>
    <p:sldId id="261" r:id="rId24"/>
    <p:sldId id="269" r:id="rId25"/>
    <p:sldId id="268" r:id="rId26"/>
    <p:sldId id="267" r:id="rId27"/>
    <p:sldId id="265" r:id="rId28"/>
    <p:sldId id="259" r:id="rId29"/>
    <p:sldId id="263" r:id="rId30"/>
    <p:sldId id="257" r:id="rId31"/>
    <p:sldId id="258" r:id="rId32"/>
    <p:sldId id="286" r:id="rId33"/>
    <p:sldId id="287" r:id="rId34"/>
    <p:sldId id="289" r:id="rId35"/>
    <p:sldId id="291" r:id="rId36"/>
    <p:sldId id="288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50" d="100"/>
          <a:sy n="50" d="100"/>
        </p:scale>
        <p:origin x="-177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2EF16-AAAA-4493-A69B-FA3DB26C3082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3C8BF2F-5387-4385-96C1-126F6B06003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rPr>
            <a:t>дети</a:t>
          </a:r>
          <a:endParaRPr lang="ru-RU" sz="2800" b="1" dirty="0">
            <a:solidFill>
              <a:srgbClr val="7030A0"/>
            </a:solidFill>
            <a:latin typeface="Monotype Corsiva" panose="03010101010201010101" pitchFamily="66" charset="0"/>
          </a:endParaRPr>
        </a:p>
      </dgm:t>
    </dgm:pt>
    <dgm:pt modelId="{4EF3720C-18C6-4C70-BCB3-862AB771724C}" type="parTrans" cxnId="{33BB456F-47E9-4D2A-920F-BAEC74F51694}">
      <dgm:prSet/>
      <dgm:spPr/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C9BFBB3A-E896-4621-ABB1-5B8C47816B0D}" type="sibTrans" cxnId="{33BB456F-47E9-4D2A-920F-BAEC74F51694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8AA23BC9-D738-4D2F-B2F0-FD6A87CA273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rPr>
            <a:t>педагоги</a:t>
          </a:r>
          <a:endParaRPr lang="ru-RU" sz="2800" b="1" dirty="0">
            <a:solidFill>
              <a:srgbClr val="7030A0"/>
            </a:solidFill>
            <a:latin typeface="Monotype Corsiva" panose="03010101010201010101" pitchFamily="66" charset="0"/>
          </a:endParaRPr>
        </a:p>
      </dgm:t>
    </dgm:pt>
    <dgm:pt modelId="{0D56C539-5E34-4E1D-AA29-5A911C273598}" type="parTrans" cxnId="{8F2789FB-9136-48BD-BD19-E3FFCC2499A4}">
      <dgm:prSet/>
      <dgm:spPr/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D41B44B0-5C4A-4618-A6F2-3D1A64697EFB}" type="sibTrans" cxnId="{8F2789FB-9136-48BD-BD19-E3FFCC2499A4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FDC1FACF-83C8-43E8-898E-C2E590311C6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rPr>
            <a:t>родители</a:t>
          </a:r>
          <a:endParaRPr lang="ru-RU" sz="2800" b="1" dirty="0">
            <a:solidFill>
              <a:srgbClr val="7030A0"/>
            </a:solidFill>
            <a:latin typeface="Monotype Corsiva" panose="03010101010201010101" pitchFamily="66" charset="0"/>
          </a:endParaRPr>
        </a:p>
      </dgm:t>
    </dgm:pt>
    <dgm:pt modelId="{012937A0-4DE4-4019-8491-0FE56C989F79}" type="parTrans" cxnId="{A04460EC-6DB6-450B-A866-23C69EBFC15A}">
      <dgm:prSet/>
      <dgm:spPr/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25D7EDBB-7227-4894-82F2-DB066918C0AB}" type="sibTrans" cxnId="{A04460EC-6DB6-450B-A866-23C69EBFC15A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703986FB-DDE2-4F62-8D8D-6B199A30418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rPr>
            <a:t>специалисты</a:t>
          </a:r>
          <a:endParaRPr lang="ru-RU" sz="2800" b="1" dirty="0">
            <a:solidFill>
              <a:srgbClr val="7030A0"/>
            </a:solidFill>
            <a:latin typeface="Monotype Corsiva" panose="03010101010201010101" pitchFamily="66" charset="0"/>
          </a:endParaRPr>
        </a:p>
      </dgm:t>
    </dgm:pt>
    <dgm:pt modelId="{8189A165-9B08-481B-B8ED-906EB8BBB264}" type="parTrans" cxnId="{1CF748FA-DBED-416B-B485-42F243C93D91}">
      <dgm:prSet/>
      <dgm:spPr/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1956BD6D-9192-41BF-B591-2C98283431EF}" type="sibTrans" cxnId="{1CF748FA-DBED-416B-B485-42F243C93D91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sz="2800" b="1">
            <a:latin typeface="Monotype Corsiva" panose="03010101010201010101" pitchFamily="66" charset="0"/>
          </a:endParaRPr>
        </a:p>
      </dgm:t>
    </dgm:pt>
    <dgm:pt modelId="{79D8B5C5-A7F0-4242-937E-68E4BEF31B35}" type="pres">
      <dgm:prSet presAssocID="{DFC2EF16-AAAA-4493-A69B-FA3DB26C30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E2538-ABBD-4D83-8008-BEF6C9308A90}" type="pres">
      <dgm:prSet presAssocID="{63C8BF2F-5387-4385-96C1-126F6B060030}" presName="dummy" presStyleCnt="0"/>
      <dgm:spPr/>
    </dgm:pt>
    <dgm:pt modelId="{8E345B76-5620-4AA2-BF06-57D881D0C9C3}" type="pres">
      <dgm:prSet presAssocID="{63C8BF2F-5387-4385-96C1-126F6B06003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FD4E0-28FA-4C97-97F6-9F0DA222D8DC}" type="pres">
      <dgm:prSet presAssocID="{C9BFBB3A-E896-4621-ABB1-5B8C47816B0D}" presName="sibTrans" presStyleLbl="node1" presStyleIdx="0" presStyleCnt="4"/>
      <dgm:spPr/>
      <dgm:t>
        <a:bodyPr/>
        <a:lstStyle/>
        <a:p>
          <a:endParaRPr lang="ru-RU"/>
        </a:p>
      </dgm:t>
    </dgm:pt>
    <dgm:pt modelId="{91B35480-9C1C-40E9-9766-C485505250CB}" type="pres">
      <dgm:prSet presAssocID="{8AA23BC9-D738-4D2F-B2F0-FD6A87CA273E}" presName="dummy" presStyleCnt="0"/>
      <dgm:spPr/>
    </dgm:pt>
    <dgm:pt modelId="{43FBA2F6-D91D-41F1-96A6-23AD8113EA56}" type="pres">
      <dgm:prSet presAssocID="{8AA23BC9-D738-4D2F-B2F0-FD6A87CA273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F3CC2-A29F-4ABA-B88E-35DD13A4763D}" type="pres">
      <dgm:prSet presAssocID="{D41B44B0-5C4A-4618-A6F2-3D1A64697EFB}" presName="sibTrans" presStyleLbl="node1" presStyleIdx="1" presStyleCnt="4"/>
      <dgm:spPr/>
      <dgm:t>
        <a:bodyPr/>
        <a:lstStyle/>
        <a:p>
          <a:endParaRPr lang="ru-RU"/>
        </a:p>
      </dgm:t>
    </dgm:pt>
    <dgm:pt modelId="{000999C7-F506-4BAA-80D7-1FACC77488E1}" type="pres">
      <dgm:prSet presAssocID="{FDC1FACF-83C8-43E8-898E-C2E590311C60}" presName="dummy" presStyleCnt="0"/>
      <dgm:spPr/>
    </dgm:pt>
    <dgm:pt modelId="{F3A22447-558C-4759-8BBD-B43117E36B95}" type="pres">
      <dgm:prSet presAssocID="{FDC1FACF-83C8-43E8-898E-C2E590311C6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5089-DA2C-4B19-A2F5-8B267AC34FC0}" type="pres">
      <dgm:prSet presAssocID="{25D7EDBB-7227-4894-82F2-DB066918C0AB}" presName="sibTrans" presStyleLbl="node1" presStyleIdx="2" presStyleCnt="4"/>
      <dgm:spPr/>
      <dgm:t>
        <a:bodyPr/>
        <a:lstStyle/>
        <a:p>
          <a:endParaRPr lang="ru-RU"/>
        </a:p>
      </dgm:t>
    </dgm:pt>
    <dgm:pt modelId="{8F6E3AD4-8192-45DF-A7A3-A1C48DBC9057}" type="pres">
      <dgm:prSet presAssocID="{703986FB-DDE2-4F62-8D8D-6B199A30418C}" presName="dummy" presStyleCnt="0"/>
      <dgm:spPr/>
    </dgm:pt>
    <dgm:pt modelId="{6B1BE4C9-003D-4510-8DA1-78758B54F370}" type="pres">
      <dgm:prSet presAssocID="{703986FB-DDE2-4F62-8D8D-6B199A30418C}" presName="node" presStyleLbl="revTx" presStyleIdx="3" presStyleCnt="4" custScaleX="137807" custRadScaleRad="117730" custRadScaleInc="-25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B331-8888-4B89-8437-02A55BEB69AF}" type="pres">
      <dgm:prSet presAssocID="{1956BD6D-9192-41BF-B591-2C98283431EF}" presName="sibTrans" presStyleLbl="node1" presStyleIdx="3" presStyleCnt="4" custLinFactNeighborX="750" custLinFactNeighborY="5625"/>
      <dgm:spPr/>
      <dgm:t>
        <a:bodyPr/>
        <a:lstStyle/>
        <a:p>
          <a:endParaRPr lang="ru-RU"/>
        </a:p>
      </dgm:t>
    </dgm:pt>
  </dgm:ptLst>
  <dgm:cxnLst>
    <dgm:cxn modelId="{1CF748FA-DBED-416B-B485-42F243C93D91}" srcId="{DFC2EF16-AAAA-4493-A69B-FA3DB26C3082}" destId="{703986FB-DDE2-4F62-8D8D-6B199A30418C}" srcOrd="3" destOrd="0" parTransId="{8189A165-9B08-481B-B8ED-906EB8BBB264}" sibTransId="{1956BD6D-9192-41BF-B591-2C98283431EF}"/>
    <dgm:cxn modelId="{33BB456F-47E9-4D2A-920F-BAEC74F51694}" srcId="{DFC2EF16-AAAA-4493-A69B-FA3DB26C3082}" destId="{63C8BF2F-5387-4385-96C1-126F6B060030}" srcOrd="0" destOrd="0" parTransId="{4EF3720C-18C6-4C70-BCB3-862AB771724C}" sibTransId="{C9BFBB3A-E896-4621-ABB1-5B8C47816B0D}"/>
    <dgm:cxn modelId="{6A895D47-1CBD-449E-82A7-BA8F92F5AB41}" type="presOf" srcId="{C9BFBB3A-E896-4621-ABB1-5B8C47816B0D}" destId="{DDAFD4E0-28FA-4C97-97F6-9F0DA222D8DC}" srcOrd="0" destOrd="0" presId="urn:microsoft.com/office/officeart/2005/8/layout/cycle1"/>
    <dgm:cxn modelId="{6501CBEC-604E-46F6-A4BF-19D2B306FD24}" type="presOf" srcId="{63C8BF2F-5387-4385-96C1-126F6B060030}" destId="{8E345B76-5620-4AA2-BF06-57D881D0C9C3}" srcOrd="0" destOrd="0" presId="urn:microsoft.com/office/officeart/2005/8/layout/cycle1"/>
    <dgm:cxn modelId="{CF51BA00-1B07-4AB3-9C3F-62C784D0A7DD}" type="presOf" srcId="{703986FB-DDE2-4F62-8D8D-6B199A30418C}" destId="{6B1BE4C9-003D-4510-8DA1-78758B54F370}" srcOrd="0" destOrd="0" presId="urn:microsoft.com/office/officeart/2005/8/layout/cycle1"/>
    <dgm:cxn modelId="{1D6FF2CC-438C-4081-908E-73BD181D7D01}" type="presOf" srcId="{8AA23BC9-D738-4D2F-B2F0-FD6A87CA273E}" destId="{43FBA2F6-D91D-41F1-96A6-23AD8113EA56}" srcOrd="0" destOrd="0" presId="urn:microsoft.com/office/officeart/2005/8/layout/cycle1"/>
    <dgm:cxn modelId="{8F2789FB-9136-48BD-BD19-E3FFCC2499A4}" srcId="{DFC2EF16-AAAA-4493-A69B-FA3DB26C3082}" destId="{8AA23BC9-D738-4D2F-B2F0-FD6A87CA273E}" srcOrd="1" destOrd="0" parTransId="{0D56C539-5E34-4E1D-AA29-5A911C273598}" sibTransId="{D41B44B0-5C4A-4618-A6F2-3D1A64697EFB}"/>
    <dgm:cxn modelId="{A04460EC-6DB6-450B-A866-23C69EBFC15A}" srcId="{DFC2EF16-AAAA-4493-A69B-FA3DB26C3082}" destId="{FDC1FACF-83C8-43E8-898E-C2E590311C60}" srcOrd="2" destOrd="0" parTransId="{012937A0-4DE4-4019-8491-0FE56C989F79}" sibTransId="{25D7EDBB-7227-4894-82F2-DB066918C0AB}"/>
    <dgm:cxn modelId="{B1A7C028-C433-414A-97A4-4B9DF95B4380}" type="presOf" srcId="{FDC1FACF-83C8-43E8-898E-C2E590311C60}" destId="{F3A22447-558C-4759-8BBD-B43117E36B95}" srcOrd="0" destOrd="0" presId="urn:microsoft.com/office/officeart/2005/8/layout/cycle1"/>
    <dgm:cxn modelId="{00DCFDFF-F576-4E74-BCA0-D687CD2A3A72}" type="presOf" srcId="{D41B44B0-5C4A-4618-A6F2-3D1A64697EFB}" destId="{C4FF3CC2-A29F-4ABA-B88E-35DD13A4763D}" srcOrd="0" destOrd="0" presId="urn:microsoft.com/office/officeart/2005/8/layout/cycle1"/>
    <dgm:cxn modelId="{7B178620-7F87-481C-A07A-FF1F626566C4}" type="presOf" srcId="{DFC2EF16-AAAA-4493-A69B-FA3DB26C3082}" destId="{79D8B5C5-A7F0-4242-937E-68E4BEF31B35}" srcOrd="0" destOrd="0" presId="urn:microsoft.com/office/officeart/2005/8/layout/cycle1"/>
    <dgm:cxn modelId="{7484907B-DF21-4F9F-BEA3-924123DA600C}" type="presOf" srcId="{1956BD6D-9192-41BF-B591-2C98283431EF}" destId="{3E95B331-8888-4B89-8437-02A55BEB69AF}" srcOrd="0" destOrd="0" presId="urn:microsoft.com/office/officeart/2005/8/layout/cycle1"/>
    <dgm:cxn modelId="{F8E8DA45-4547-4E0B-9E8E-047EE1C41064}" type="presOf" srcId="{25D7EDBB-7227-4894-82F2-DB066918C0AB}" destId="{DD925089-DA2C-4B19-A2F5-8B267AC34FC0}" srcOrd="0" destOrd="0" presId="urn:microsoft.com/office/officeart/2005/8/layout/cycle1"/>
    <dgm:cxn modelId="{6B44D165-C347-4BC9-8FD1-08068E65107A}" type="presParOf" srcId="{79D8B5C5-A7F0-4242-937E-68E4BEF31B35}" destId="{E0BE2538-ABBD-4D83-8008-BEF6C9308A90}" srcOrd="0" destOrd="0" presId="urn:microsoft.com/office/officeart/2005/8/layout/cycle1"/>
    <dgm:cxn modelId="{ECA07B74-7A96-42E8-AFE9-32DA37061773}" type="presParOf" srcId="{79D8B5C5-A7F0-4242-937E-68E4BEF31B35}" destId="{8E345B76-5620-4AA2-BF06-57D881D0C9C3}" srcOrd="1" destOrd="0" presId="urn:microsoft.com/office/officeart/2005/8/layout/cycle1"/>
    <dgm:cxn modelId="{FEC1DBFE-D580-4CDD-BD6A-2BA67C639E3D}" type="presParOf" srcId="{79D8B5C5-A7F0-4242-937E-68E4BEF31B35}" destId="{DDAFD4E0-28FA-4C97-97F6-9F0DA222D8DC}" srcOrd="2" destOrd="0" presId="urn:microsoft.com/office/officeart/2005/8/layout/cycle1"/>
    <dgm:cxn modelId="{52F7ED13-1716-4E56-8B1F-E8E1F15F6A1B}" type="presParOf" srcId="{79D8B5C5-A7F0-4242-937E-68E4BEF31B35}" destId="{91B35480-9C1C-40E9-9766-C485505250CB}" srcOrd="3" destOrd="0" presId="urn:microsoft.com/office/officeart/2005/8/layout/cycle1"/>
    <dgm:cxn modelId="{3FA88EB1-B39E-47CA-89AD-83BEF6835B8B}" type="presParOf" srcId="{79D8B5C5-A7F0-4242-937E-68E4BEF31B35}" destId="{43FBA2F6-D91D-41F1-96A6-23AD8113EA56}" srcOrd="4" destOrd="0" presId="urn:microsoft.com/office/officeart/2005/8/layout/cycle1"/>
    <dgm:cxn modelId="{7D51670C-7E17-4C23-AF61-754D167A9174}" type="presParOf" srcId="{79D8B5C5-A7F0-4242-937E-68E4BEF31B35}" destId="{C4FF3CC2-A29F-4ABA-B88E-35DD13A4763D}" srcOrd="5" destOrd="0" presId="urn:microsoft.com/office/officeart/2005/8/layout/cycle1"/>
    <dgm:cxn modelId="{334B5236-097C-4656-A559-02A8A273254A}" type="presParOf" srcId="{79D8B5C5-A7F0-4242-937E-68E4BEF31B35}" destId="{000999C7-F506-4BAA-80D7-1FACC77488E1}" srcOrd="6" destOrd="0" presId="urn:microsoft.com/office/officeart/2005/8/layout/cycle1"/>
    <dgm:cxn modelId="{3C63C6CB-E7E8-4283-9DE2-A652DCA5BAEC}" type="presParOf" srcId="{79D8B5C5-A7F0-4242-937E-68E4BEF31B35}" destId="{F3A22447-558C-4759-8BBD-B43117E36B95}" srcOrd="7" destOrd="0" presId="urn:microsoft.com/office/officeart/2005/8/layout/cycle1"/>
    <dgm:cxn modelId="{290F77DF-9079-4EAD-8450-32EE8798A387}" type="presParOf" srcId="{79D8B5C5-A7F0-4242-937E-68E4BEF31B35}" destId="{DD925089-DA2C-4B19-A2F5-8B267AC34FC0}" srcOrd="8" destOrd="0" presId="urn:microsoft.com/office/officeart/2005/8/layout/cycle1"/>
    <dgm:cxn modelId="{F0A3F48A-C2A1-420D-A990-4EFF6F8267F2}" type="presParOf" srcId="{79D8B5C5-A7F0-4242-937E-68E4BEF31B35}" destId="{8F6E3AD4-8192-45DF-A7A3-A1C48DBC9057}" srcOrd="9" destOrd="0" presId="urn:microsoft.com/office/officeart/2005/8/layout/cycle1"/>
    <dgm:cxn modelId="{E18241C3-A6EE-4116-B17B-69A9F156DB34}" type="presParOf" srcId="{79D8B5C5-A7F0-4242-937E-68E4BEF31B35}" destId="{6B1BE4C9-003D-4510-8DA1-78758B54F370}" srcOrd="10" destOrd="0" presId="urn:microsoft.com/office/officeart/2005/8/layout/cycle1"/>
    <dgm:cxn modelId="{609E497B-3A51-46FC-9E2C-32F32522DC7F}" type="presParOf" srcId="{79D8B5C5-A7F0-4242-937E-68E4BEF31B35}" destId="{3E95B331-8888-4B89-8437-02A55BEB69AF}" srcOrd="11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F3652-50EE-4521-9DA6-1B5A0DA5ED99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</dgm:pt>
    <dgm:pt modelId="{E04D0231-F10F-4B88-A39E-8D6E512179BE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r>
            <a:rPr lang="ru-RU" sz="18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Подготовительный</a:t>
          </a: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Сбор информации и подготовка оборудования.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Изучение литературы по теме.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Сбор информации для бесед и консультаций.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Подбор наглядно-дидактического, познавательного материала, художественной литературы, физкультминуток, подвижных игр.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Помощь родителей в оформлении предметно-развивающей среды.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Изготовление ширм-передвижек для родителей «История новогоднего праздника», «История новогодней игрушки».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Оформление группы к Новогоднему празднику детскими поделками.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Совместно с </a:t>
          </a:r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</a:rPr>
            <a:t>музыкальным руководителем подобрать сценарий новогоднего праздника, стихи, песни и танцы.</a:t>
          </a:r>
          <a:endParaRPr lang="ru-RU" sz="14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</dgm:t>
    </dgm:pt>
    <dgm:pt modelId="{DDD7AF5D-92D6-43A1-A44F-41B7F8F2CA74}" type="parTrans" cxnId="{E9547C5F-8208-40B1-B712-9204E5DCCDE7}">
      <dgm:prSet/>
      <dgm:spPr/>
      <dgm:t>
        <a:bodyPr/>
        <a:lstStyle/>
        <a:p>
          <a:endParaRPr lang="ru-RU" sz="2000"/>
        </a:p>
      </dgm:t>
    </dgm:pt>
    <dgm:pt modelId="{72E3B520-AABD-4882-A77C-F708984F9CB7}" type="sibTrans" cxnId="{E9547C5F-8208-40B1-B712-9204E5DCCDE7}">
      <dgm:prSet/>
      <dgm:spPr/>
      <dgm:t>
        <a:bodyPr/>
        <a:lstStyle/>
        <a:p>
          <a:endParaRPr lang="ru-RU" sz="2000"/>
        </a:p>
      </dgm:t>
    </dgm:pt>
    <dgm:pt modelId="{B38F4FF7-755C-4380-9186-ED1ECDC388E6}">
      <dgm:prSet phldrT="[Текст]" custT="1"/>
      <dgm:spPr>
        <a:noFill/>
        <a:ln>
          <a:solidFill>
            <a:srgbClr val="7030A0"/>
          </a:solidFill>
        </a:ln>
      </dgm:spPr>
      <dgm:t>
        <a:bodyPr/>
        <a:lstStyle/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14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r>
            <a:rPr lang="ru-RU" sz="18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Основной</a:t>
          </a: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Проведение цикла познавательных занятий;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Оформление альбомов, дидактических игр;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Художественные выставки;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Фотовыставки;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Праздники, развлечения;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Физкультурные досуги;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Оформление стендов;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Консультации для родителей;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Разучивание стихов, песен и танцев 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Выставка книг о празднике</a:t>
          </a:r>
        </a:p>
        <a:p>
          <a:pPr algn="l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Коллекция открыток о новом годе</a:t>
          </a:r>
          <a:endParaRPr lang="ru-RU" sz="1400" b="1" dirty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</dgm:t>
    </dgm:pt>
    <dgm:pt modelId="{94C3C517-E112-4A95-B10F-719AF25C6573}" type="parTrans" cxnId="{CD8F5B28-1670-4E6F-97AA-5ABE38082A77}">
      <dgm:prSet/>
      <dgm:spPr/>
      <dgm:t>
        <a:bodyPr/>
        <a:lstStyle/>
        <a:p>
          <a:endParaRPr lang="ru-RU" sz="2000"/>
        </a:p>
      </dgm:t>
    </dgm:pt>
    <dgm:pt modelId="{62E168A1-AFA3-4ECD-8A5E-E03C7FC993EE}" type="sibTrans" cxnId="{CD8F5B28-1670-4E6F-97AA-5ABE38082A77}">
      <dgm:prSet/>
      <dgm:spPr/>
      <dgm:t>
        <a:bodyPr/>
        <a:lstStyle/>
        <a:p>
          <a:endParaRPr lang="ru-RU" sz="2000"/>
        </a:p>
      </dgm:t>
    </dgm:pt>
    <dgm:pt modelId="{5A4EBD8B-2BF8-4DFF-9381-4A640F84AF9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r>
            <a:rPr lang="ru-RU" sz="18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Заключительный</a:t>
          </a:r>
        </a:p>
        <a:p>
          <a:pPr algn="ctr"/>
          <a:endParaRPr lang="ru-RU" sz="1800" b="1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algn="ctr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Оформление результата проекта в виде презентации.</a:t>
          </a:r>
        </a:p>
        <a:p>
          <a:pPr algn="ctr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Выставка детских работ. </a:t>
          </a:r>
        </a:p>
        <a:p>
          <a:pPr algn="ctr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Организация и участие  родителей в конкурсе  «.Новогодняя мастерская»</a:t>
          </a:r>
        </a:p>
        <a:p>
          <a:pPr algn="ctr"/>
          <a:r>
            <a:rPr lang="ru-RU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Проведение праздника «Новогодняя сказка».</a:t>
          </a:r>
          <a:endParaRPr lang="ru-RU" sz="1400" dirty="0" smtClean="0">
            <a:latin typeface="Monotype Corsiva" panose="03010101010201010101" pitchFamily="66" charset="0"/>
            <a:cs typeface="Arial" panose="020B0604020202020204" pitchFamily="34" charset="0"/>
          </a:endParaRPr>
        </a:p>
      </dgm:t>
    </dgm:pt>
    <dgm:pt modelId="{0D615D9B-EFAC-4CE7-9E59-EC2AEAA772E5}" type="parTrans" cxnId="{874ECBEA-9F4A-4BCB-B171-D27EF86E5C3B}">
      <dgm:prSet/>
      <dgm:spPr/>
      <dgm:t>
        <a:bodyPr/>
        <a:lstStyle/>
        <a:p>
          <a:endParaRPr lang="ru-RU" sz="2000"/>
        </a:p>
      </dgm:t>
    </dgm:pt>
    <dgm:pt modelId="{30EDF0C8-B312-4AEE-A097-0D854B9E42F2}" type="sibTrans" cxnId="{874ECBEA-9F4A-4BCB-B171-D27EF86E5C3B}">
      <dgm:prSet/>
      <dgm:spPr/>
      <dgm:t>
        <a:bodyPr/>
        <a:lstStyle/>
        <a:p>
          <a:endParaRPr lang="ru-RU" sz="2000"/>
        </a:p>
      </dgm:t>
    </dgm:pt>
    <dgm:pt modelId="{C25B86F1-E0AD-4C83-A7F4-BFD4E11D699D}" type="pres">
      <dgm:prSet presAssocID="{795F3652-50EE-4521-9DA6-1B5A0DA5ED99}" presName="theList" presStyleCnt="0">
        <dgm:presLayoutVars>
          <dgm:dir/>
          <dgm:animLvl val="lvl"/>
          <dgm:resizeHandles val="exact"/>
        </dgm:presLayoutVars>
      </dgm:prSet>
      <dgm:spPr/>
    </dgm:pt>
    <dgm:pt modelId="{24D9E19B-C0A5-4112-8BDC-4459A3A0FFB5}" type="pres">
      <dgm:prSet presAssocID="{E04D0231-F10F-4B88-A39E-8D6E512179BE}" presName="compNode" presStyleCnt="0"/>
      <dgm:spPr/>
    </dgm:pt>
    <dgm:pt modelId="{A23C0014-4E6E-42E0-9E19-3C5C211848D3}" type="pres">
      <dgm:prSet presAssocID="{E04D0231-F10F-4B88-A39E-8D6E512179BE}" presName="aNode" presStyleLbl="bgShp" presStyleIdx="0" presStyleCnt="3" custScaleX="101936" custLinFactNeighborX="1864" custLinFactNeighborY="-714"/>
      <dgm:spPr/>
      <dgm:t>
        <a:bodyPr/>
        <a:lstStyle/>
        <a:p>
          <a:endParaRPr lang="ru-RU"/>
        </a:p>
      </dgm:t>
    </dgm:pt>
    <dgm:pt modelId="{5C44330D-AD1D-4414-887D-2B81519F59AB}" type="pres">
      <dgm:prSet presAssocID="{E04D0231-F10F-4B88-A39E-8D6E512179BE}" presName="textNode" presStyleLbl="bgShp" presStyleIdx="0" presStyleCnt="3"/>
      <dgm:spPr/>
      <dgm:t>
        <a:bodyPr/>
        <a:lstStyle/>
        <a:p>
          <a:endParaRPr lang="ru-RU"/>
        </a:p>
      </dgm:t>
    </dgm:pt>
    <dgm:pt modelId="{08334AB0-521C-46E3-B4BB-14C10160D82A}" type="pres">
      <dgm:prSet presAssocID="{E04D0231-F10F-4B88-A39E-8D6E512179BE}" presName="compChildNode" presStyleCnt="0"/>
      <dgm:spPr/>
    </dgm:pt>
    <dgm:pt modelId="{EA0D735D-D62D-4DC9-BCFA-FC60D1E61C21}" type="pres">
      <dgm:prSet presAssocID="{E04D0231-F10F-4B88-A39E-8D6E512179BE}" presName="theInnerList" presStyleCnt="0"/>
      <dgm:spPr/>
    </dgm:pt>
    <dgm:pt modelId="{F6937BBE-2B72-40D1-AAD3-5563003DE74B}" type="pres">
      <dgm:prSet presAssocID="{E04D0231-F10F-4B88-A39E-8D6E512179BE}" presName="aSpace" presStyleCnt="0"/>
      <dgm:spPr/>
    </dgm:pt>
    <dgm:pt modelId="{B4CD1D07-CDEF-4AE1-9B46-247DE1E72463}" type="pres">
      <dgm:prSet presAssocID="{B38F4FF7-755C-4380-9186-ED1ECDC388E6}" presName="compNode" presStyleCnt="0"/>
      <dgm:spPr/>
    </dgm:pt>
    <dgm:pt modelId="{311C1A9C-9372-4D27-B4A5-3A46A73670F9}" type="pres">
      <dgm:prSet presAssocID="{B38F4FF7-755C-4380-9186-ED1ECDC388E6}" presName="aNode" presStyleLbl="bgShp" presStyleIdx="1" presStyleCnt="3" custLinFactNeighborX="3602" custLinFactNeighborY="0"/>
      <dgm:spPr/>
      <dgm:t>
        <a:bodyPr/>
        <a:lstStyle/>
        <a:p>
          <a:endParaRPr lang="ru-RU"/>
        </a:p>
      </dgm:t>
    </dgm:pt>
    <dgm:pt modelId="{667673A5-954D-4461-B05A-D6E550D73757}" type="pres">
      <dgm:prSet presAssocID="{B38F4FF7-755C-4380-9186-ED1ECDC388E6}" presName="textNode" presStyleLbl="bgShp" presStyleIdx="1" presStyleCnt="3"/>
      <dgm:spPr/>
      <dgm:t>
        <a:bodyPr/>
        <a:lstStyle/>
        <a:p>
          <a:endParaRPr lang="ru-RU"/>
        </a:p>
      </dgm:t>
    </dgm:pt>
    <dgm:pt modelId="{B3E29CB1-991E-4C22-8A77-2E0BDE8F9EE7}" type="pres">
      <dgm:prSet presAssocID="{B38F4FF7-755C-4380-9186-ED1ECDC388E6}" presName="compChildNode" presStyleCnt="0"/>
      <dgm:spPr/>
    </dgm:pt>
    <dgm:pt modelId="{64AE8B2E-CE8F-44CE-B758-FA1E18E31AD0}" type="pres">
      <dgm:prSet presAssocID="{B38F4FF7-755C-4380-9186-ED1ECDC388E6}" presName="theInnerList" presStyleCnt="0"/>
      <dgm:spPr/>
    </dgm:pt>
    <dgm:pt modelId="{1EA7E42C-2C20-4967-A8D5-F86C19D586B6}" type="pres">
      <dgm:prSet presAssocID="{B38F4FF7-755C-4380-9186-ED1ECDC388E6}" presName="aSpace" presStyleCnt="0"/>
      <dgm:spPr/>
    </dgm:pt>
    <dgm:pt modelId="{1F359C22-6BF4-4539-AA96-9A5C22201317}" type="pres">
      <dgm:prSet presAssocID="{5A4EBD8B-2BF8-4DFF-9381-4A640F84AF9F}" presName="compNode" presStyleCnt="0"/>
      <dgm:spPr/>
    </dgm:pt>
    <dgm:pt modelId="{092EEC41-A9E2-4388-93F8-489CCE0E8F6C}" type="pres">
      <dgm:prSet presAssocID="{5A4EBD8B-2BF8-4DFF-9381-4A640F84AF9F}" presName="aNode" presStyleLbl="bgShp" presStyleIdx="2" presStyleCnt="3" custLinFactNeighborX="2285" custLinFactNeighborY="-1039"/>
      <dgm:spPr/>
      <dgm:t>
        <a:bodyPr/>
        <a:lstStyle/>
        <a:p>
          <a:endParaRPr lang="ru-RU"/>
        </a:p>
      </dgm:t>
    </dgm:pt>
    <dgm:pt modelId="{DF828DEB-E9D8-4E17-AD7B-01886A36A7AC}" type="pres">
      <dgm:prSet presAssocID="{5A4EBD8B-2BF8-4DFF-9381-4A640F84AF9F}" presName="textNode" presStyleLbl="bgShp" presStyleIdx="2" presStyleCnt="3"/>
      <dgm:spPr/>
      <dgm:t>
        <a:bodyPr/>
        <a:lstStyle/>
        <a:p>
          <a:endParaRPr lang="ru-RU"/>
        </a:p>
      </dgm:t>
    </dgm:pt>
    <dgm:pt modelId="{34F66E21-5A81-445C-8768-6F1EE9036275}" type="pres">
      <dgm:prSet presAssocID="{5A4EBD8B-2BF8-4DFF-9381-4A640F84AF9F}" presName="compChildNode" presStyleCnt="0"/>
      <dgm:spPr/>
    </dgm:pt>
    <dgm:pt modelId="{F7C4C700-702C-4EB6-B7DE-A767E78BFEEC}" type="pres">
      <dgm:prSet presAssocID="{5A4EBD8B-2BF8-4DFF-9381-4A640F84AF9F}" presName="theInnerList" presStyleCnt="0"/>
      <dgm:spPr/>
    </dgm:pt>
  </dgm:ptLst>
  <dgm:cxnLst>
    <dgm:cxn modelId="{724732A8-EAAD-49A2-841D-A1809A07C1CA}" type="presOf" srcId="{E04D0231-F10F-4B88-A39E-8D6E512179BE}" destId="{5C44330D-AD1D-4414-887D-2B81519F59AB}" srcOrd="1" destOrd="0" presId="urn:microsoft.com/office/officeart/2005/8/layout/lProcess2"/>
    <dgm:cxn modelId="{E9547C5F-8208-40B1-B712-9204E5DCCDE7}" srcId="{795F3652-50EE-4521-9DA6-1B5A0DA5ED99}" destId="{E04D0231-F10F-4B88-A39E-8D6E512179BE}" srcOrd="0" destOrd="0" parTransId="{DDD7AF5D-92D6-43A1-A44F-41B7F8F2CA74}" sibTransId="{72E3B520-AABD-4882-A77C-F708984F9CB7}"/>
    <dgm:cxn modelId="{F47B0FD3-BBEA-46A3-BC34-A411BC56C83F}" type="presOf" srcId="{B38F4FF7-755C-4380-9186-ED1ECDC388E6}" destId="{667673A5-954D-4461-B05A-D6E550D73757}" srcOrd="1" destOrd="0" presId="urn:microsoft.com/office/officeart/2005/8/layout/lProcess2"/>
    <dgm:cxn modelId="{9870B92D-BAFC-4A46-AFA8-7B1425C95DB0}" type="presOf" srcId="{5A4EBD8B-2BF8-4DFF-9381-4A640F84AF9F}" destId="{092EEC41-A9E2-4388-93F8-489CCE0E8F6C}" srcOrd="0" destOrd="0" presId="urn:microsoft.com/office/officeart/2005/8/layout/lProcess2"/>
    <dgm:cxn modelId="{1095FE9D-E92C-4D5D-B2F3-DE84D897A674}" type="presOf" srcId="{795F3652-50EE-4521-9DA6-1B5A0DA5ED99}" destId="{C25B86F1-E0AD-4C83-A7F4-BFD4E11D699D}" srcOrd="0" destOrd="0" presId="urn:microsoft.com/office/officeart/2005/8/layout/lProcess2"/>
    <dgm:cxn modelId="{CD8F5B28-1670-4E6F-97AA-5ABE38082A77}" srcId="{795F3652-50EE-4521-9DA6-1B5A0DA5ED99}" destId="{B38F4FF7-755C-4380-9186-ED1ECDC388E6}" srcOrd="1" destOrd="0" parTransId="{94C3C517-E112-4A95-B10F-719AF25C6573}" sibTransId="{62E168A1-AFA3-4ECD-8A5E-E03C7FC993EE}"/>
    <dgm:cxn modelId="{874ECBEA-9F4A-4BCB-B171-D27EF86E5C3B}" srcId="{795F3652-50EE-4521-9DA6-1B5A0DA5ED99}" destId="{5A4EBD8B-2BF8-4DFF-9381-4A640F84AF9F}" srcOrd="2" destOrd="0" parTransId="{0D615D9B-EFAC-4CE7-9E59-EC2AEAA772E5}" sibTransId="{30EDF0C8-B312-4AEE-A097-0D854B9E42F2}"/>
    <dgm:cxn modelId="{C8A2D484-FA88-4355-938A-2FE0DDA5D088}" type="presOf" srcId="{5A4EBD8B-2BF8-4DFF-9381-4A640F84AF9F}" destId="{DF828DEB-E9D8-4E17-AD7B-01886A36A7AC}" srcOrd="1" destOrd="0" presId="urn:microsoft.com/office/officeart/2005/8/layout/lProcess2"/>
    <dgm:cxn modelId="{A0C240B5-D8EE-4C29-A329-562BE68E0EF0}" type="presOf" srcId="{B38F4FF7-755C-4380-9186-ED1ECDC388E6}" destId="{311C1A9C-9372-4D27-B4A5-3A46A73670F9}" srcOrd="0" destOrd="0" presId="urn:microsoft.com/office/officeart/2005/8/layout/lProcess2"/>
    <dgm:cxn modelId="{D8E78AF6-D865-45A5-976E-7F94B309CD0E}" type="presOf" srcId="{E04D0231-F10F-4B88-A39E-8D6E512179BE}" destId="{A23C0014-4E6E-42E0-9E19-3C5C211848D3}" srcOrd="0" destOrd="0" presId="urn:microsoft.com/office/officeart/2005/8/layout/lProcess2"/>
    <dgm:cxn modelId="{C65779D3-B313-4BFB-AA64-CFE3A02F6ED2}" type="presParOf" srcId="{C25B86F1-E0AD-4C83-A7F4-BFD4E11D699D}" destId="{24D9E19B-C0A5-4112-8BDC-4459A3A0FFB5}" srcOrd="0" destOrd="0" presId="urn:microsoft.com/office/officeart/2005/8/layout/lProcess2"/>
    <dgm:cxn modelId="{22EB1D9F-7484-43DC-AF78-369BA20D6E96}" type="presParOf" srcId="{24D9E19B-C0A5-4112-8BDC-4459A3A0FFB5}" destId="{A23C0014-4E6E-42E0-9E19-3C5C211848D3}" srcOrd="0" destOrd="0" presId="urn:microsoft.com/office/officeart/2005/8/layout/lProcess2"/>
    <dgm:cxn modelId="{4F6B3211-137A-497C-89EA-10F9480838D9}" type="presParOf" srcId="{24D9E19B-C0A5-4112-8BDC-4459A3A0FFB5}" destId="{5C44330D-AD1D-4414-887D-2B81519F59AB}" srcOrd="1" destOrd="0" presId="urn:microsoft.com/office/officeart/2005/8/layout/lProcess2"/>
    <dgm:cxn modelId="{7FDF35BA-8A52-4301-B523-839737089156}" type="presParOf" srcId="{24D9E19B-C0A5-4112-8BDC-4459A3A0FFB5}" destId="{08334AB0-521C-46E3-B4BB-14C10160D82A}" srcOrd="2" destOrd="0" presId="urn:microsoft.com/office/officeart/2005/8/layout/lProcess2"/>
    <dgm:cxn modelId="{3D1345ED-7828-4906-9163-C9A5B886F69E}" type="presParOf" srcId="{08334AB0-521C-46E3-B4BB-14C10160D82A}" destId="{EA0D735D-D62D-4DC9-BCFA-FC60D1E61C21}" srcOrd="0" destOrd="0" presId="urn:microsoft.com/office/officeart/2005/8/layout/lProcess2"/>
    <dgm:cxn modelId="{5028EC8F-86BB-4DCB-8EB1-7F9B1B10B9DF}" type="presParOf" srcId="{C25B86F1-E0AD-4C83-A7F4-BFD4E11D699D}" destId="{F6937BBE-2B72-40D1-AAD3-5563003DE74B}" srcOrd="1" destOrd="0" presId="urn:microsoft.com/office/officeart/2005/8/layout/lProcess2"/>
    <dgm:cxn modelId="{4EAC8A18-479B-4C45-A708-36BEF3FA1638}" type="presParOf" srcId="{C25B86F1-E0AD-4C83-A7F4-BFD4E11D699D}" destId="{B4CD1D07-CDEF-4AE1-9B46-247DE1E72463}" srcOrd="2" destOrd="0" presId="urn:microsoft.com/office/officeart/2005/8/layout/lProcess2"/>
    <dgm:cxn modelId="{9A3E59F2-E84F-43B7-ACD2-E8DB6ED91AEC}" type="presParOf" srcId="{B4CD1D07-CDEF-4AE1-9B46-247DE1E72463}" destId="{311C1A9C-9372-4D27-B4A5-3A46A73670F9}" srcOrd="0" destOrd="0" presId="urn:microsoft.com/office/officeart/2005/8/layout/lProcess2"/>
    <dgm:cxn modelId="{8CD40F13-8D2B-487C-B622-3E70B757DF22}" type="presParOf" srcId="{B4CD1D07-CDEF-4AE1-9B46-247DE1E72463}" destId="{667673A5-954D-4461-B05A-D6E550D73757}" srcOrd="1" destOrd="0" presId="urn:microsoft.com/office/officeart/2005/8/layout/lProcess2"/>
    <dgm:cxn modelId="{4F176D63-EEFB-4268-9828-9D1DF5CC4B32}" type="presParOf" srcId="{B4CD1D07-CDEF-4AE1-9B46-247DE1E72463}" destId="{B3E29CB1-991E-4C22-8A77-2E0BDE8F9EE7}" srcOrd="2" destOrd="0" presId="urn:microsoft.com/office/officeart/2005/8/layout/lProcess2"/>
    <dgm:cxn modelId="{54F3AF37-893F-4A4E-98B7-DB51BAD2658F}" type="presParOf" srcId="{B3E29CB1-991E-4C22-8A77-2E0BDE8F9EE7}" destId="{64AE8B2E-CE8F-44CE-B758-FA1E18E31AD0}" srcOrd="0" destOrd="0" presId="urn:microsoft.com/office/officeart/2005/8/layout/lProcess2"/>
    <dgm:cxn modelId="{9059546D-1B41-41F1-ABBF-C11849BA77DD}" type="presParOf" srcId="{C25B86F1-E0AD-4C83-A7F4-BFD4E11D699D}" destId="{1EA7E42C-2C20-4967-A8D5-F86C19D586B6}" srcOrd="3" destOrd="0" presId="urn:microsoft.com/office/officeart/2005/8/layout/lProcess2"/>
    <dgm:cxn modelId="{441E9CC0-1E70-4383-AD9A-8CD09D9B9302}" type="presParOf" srcId="{C25B86F1-E0AD-4C83-A7F4-BFD4E11D699D}" destId="{1F359C22-6BF4-4539-AA96-9A5C22201317}" srcOrd="4" destOrd="0" presId="urn:microsoft.com/office/officeart/2005/8/layout/lProcess2"/>
    <dgm:cxn modelId="{9CC61AEC-8240-48F9-A383-F91FFF7FD36A}" type="presParOf" srcId="{1F359C22-6BF4-4539-AA96-9A5C22201317}" destId="{092EEC41-A9E2-4388-93F8-489CCE0E8F6C}" srcOrd="0" destOrd="0" presId="urn:microsoft.com/office/officeart/2005/8/layout/lProcess2"/>
    <dgm:cxn modelId="{016B47C7-9180-4E97-8B4A-E61A520C4E4F}" type="presParOf" srcId="{1F359C22-6BF4-4539-AA96-9A5C22201317}" destId="{DF828DEB-E9D8-4E17-AD7B-01886A36A7AC}" srcOrd="1" destOrd="0" presId="urn:microsoft.com/office/officeart/2005/8/layout/lProcess2"/>
    <dgm:cxn modelId="{E148875E-83B1-4D70-8D3F-BB7389CC2ABA}" type="presParOf" srcId="{1F359C22-6BF4-4539-AA96-9A5C22201317}" destId="{34F66E21-5A81-445C-8768-6F1EE9036275}" srcOrd="2" destOrd="0" presId="urn:microsoft.com/office/officeart/2005/8/layout/lProcess2"/>
    <dgm:cxn modelId="{270D50E5-A7C4-405B-8D45-BA37C9DE7768}" type="presParOf" srcId="{34F66E21-5A81-445C-8768-6F1EE9036275}" destId="{F7C4C700-702C-4EB6-B7DE-A767E78BFEEC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5B76-5620-4AA2-BF06-57D881D0C9C3}">
      <dsp:nvSpPr>
        <dsp:cNvPr id="0" name=""/>
        <dsp:cNvSpPr/>
      </dsp:nvSpPr>
      <dsp:spPr>
        <a:xfrm>
          <a:off x="3642582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Monotype Corsiva" panose="03010101010201010101" pitchFamily="66" charset="0"/>
            </a:rPr>
            <a:t>дети</a:t>
          </a:r>
          <a:endParaRPr lang="ru-RU" sz="2800" b="1" kern="1200" dirty="0">
            <a:solidFill>
              <a:srgbClr val="7030A0"/>
            </a:solidFill>
            <a:latin typeface="Monotype Corsiva" panose="03010101010201010101" pitchFamily="66" charset="0"/>
          </a:endParaRPr>
        </a:p>
      </dsp:txBody>
      <dsp:txXfrm>
        <a:off x="3642582" y="90962"/>
        <a:ext cx="1437679" cy="1437679"/>
      </dsp:txXfrm>
    </dsp:sp>
    <dsp:sp modelId="{DDAFD4E0-28FA-4C97-97F6-9F0DA222D8DC}">
      <dsp:nvSpPr>
        <dsp:cNvPr id="0" name=""/>
        <dsp:cNvSpPr/>
      </dsp:nvSpPr>
      <dsp:spPr>
        <a:xfrm>
          <a:off x="1107065" y="-158"/>
          <a:ext cx="4064317" cy="4064317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BA2F6-D91D-41F1-96A6-23AD8113EA56}">
      <dsp:nvSpPr>
        <dsp:cNvPr id="0" name=""/>
        <dsp:cNvSpPr/>
      </dsp:nvSpPr>
      <dsp:spPr>
        <a:xfrm>
          <a:off x="3642582" y="2535358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Monotype Corsiva" panose="03010101010201010101" pitchFamily="66" charset="0"/>
            </a:rPr>
            <a:t>педагоги</a:t>
          </a:r>
          <a:endParaRPr lang="ru-RU" sz="2800" b="1" kern="1200" dirty="0">
            <a:solidFill>
              <a:srgbClr val="7030A0"/>
            </a:solidFill>
            <a:latin typeface="Monotype Corsiva" panose="03010101010201010101" pitchFamily="66" charset="0"/>
          </a:endParaRPr>
        </a:p>
      </dsp:txBody>
      <dsp:txXfrm>
        <a:off x="3642582" y="2535358"/>
        <a:ext cx="1437679" cy="1437679"/>
      </dsp:txXfrm>
    </dsp:sp>
    <dsp:sp modelId="{C4FF3CC2-A29F-4ABA-B88E-35DD13A4763D}">
      <dsp:nvSpPr>
        <dsp:cNvPr id="0" name=""/>
        <dsp:cNvSpPr/>
      </dsp:nvSpPr>
      <dsp:spPr>
        <a:xfrm>
          <a:off x="1107065" y="-158"/>
          <a:ext cx="4064317" cy="4064317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2447-558C-4759-8BBD-B43117E36B95}">
      <dsp:nvSpPr>
        <dsp:cNvPr id="0" name=""/>
        <dsp:cNvSpPr/>
      </dsp:nvSpPr>
      <dsp:spPr>
        <a:xfrm>
          <a:off x="1198186" y="2535358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Monotype Corsiva" panose="03010101010201010101" pitchFamily="66" charset="0"/>
            </a:rPr>
            <a:t>родители</a:t>
          </a:r>
          <a:endParaRPr lang="ru-RU" sz="2800" b="1" kern="1200" dirty="0">
            <a:solidFill>
              <a:srgbClr val="7030A0"/>
            </a:solidFill>
            <a:latin typeface="Monotype Corsiva" panose="03010101010201010101" pitchFamily="66" charset="0"/>
          </a:endParaRPr>
        </a:p>
      </dsp:txBody>
      <dsp:txXfrm>
        <a:off x="1198186" y="2535358"/>
        <a:ext cx="1437679" cy="1437679"/>
      </dsp:txXfrm>
    </dsp:sp>
    <dsp:sp modelId="{DD925089-DA2C-4B19-A2F5-8B267AC34FC0}">
      <dsp:nvSpPr>
        <dsp:cNvPr id="0" name=""/>
        <dsp:cNvSpPr/>
      </dsp:nvSpPr>
      <dsp:spPr>
        <a:xfrm>
          <a:off x="867574" y="-490795"/>
          <a:ext cx="4064317" cy="4064317"/>
        </a:xfrm>
        <a:prstGeom prst="circularArrow">
          <a:avLst>
            <a:gd name="adj1" fmla="val 6898"/>
            <a:gd name="adj2" fmla="val 465012"/>
            <a:gd name="adj3" fmla="val 10390580"/>
            <a:gd name="adj4" fmla="val 8693690"/>
            <a:gd name="adj5" fmla="val 8047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E4C9-003D-4510-8DA1-78758B54F370}">
      <dsp:nvSpPr>
        <dsp:cNvPr id="0" name=""/>
        <dsp:cNvSpPr/>
      </dsp:nvSpPr>
      <dsp:spPr>
        <a:xfrm>
          <a:off x="533184" y="75734"/>
          <a:ext cx="1981223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Monotype Corsiva" panose="03010101010201010101" pitchFamily="66" charset="0"/>
            </a:rPr>
            <a:t>специалисты</a:t>
          </a:r>
          <a:endParaRPr lang="ru-RU" sz="2800" b="1" kern="1200" dirty="0">
            <a:solidFill>
              <a:srgbClr val="7030A0"/>
            </a:solidFill>
            <a:latin typeface="Monotype Corsiva" panose="03010101010201010101" pitchFamily="66" charset="0"/>
          </a:endParaRPr>
        </a:p>
      </dsp:txBody>
      <dsp:txXfrm>
        <a:off x="533184" y="75734"/>
        <a:ext cx="1981223" cy="1437679"/>
      </dsp:txXfrm>
    </dsp:sp>
    <dsp:sp modelId="{3E95B331-8888-4B89-8437-02A55BEB69AF}">
      <dsp:nvSpPr>
        <dsp:cNvPr id="0" name=""/>
        <dsp:cNvSpPr/>
      </dsp:nvSpPr>
      <dsp:spPr>
        <a:xfrm>
          <a:off x="680695" y="12123"/>
          <a:ext cx="4064317" cy="4064317"/>
        </a:xfrm>
        <a:prstGeom prst="circularArrow">
          <a:avLst>
            <a:gd name="adj1" fmla="val 6898"/>
            <a:gd name="adj2" fmla="val 465012"/>
            <a:gd name="adj3" fmla="val 17759833"/>
            <a:gd name="adj4" fmla="val 15865405"/>
            <a:gd name="adj5" fmla="val 8047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C0014-4E6E-42E0-9E19-3C5C211848D3}">
      <dsp:nvSpPr>
        <dsp:cNvPr id="0" name=""/>
        <dsp:cNvSpPr/>
      </dsp:nvSpPr>
      <dsp:spPr>
        <a:xfrm>
          <a:off x="50956" y="0"/>
          <a:ext cx="2719619" cy="5867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Подготовительный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Сбор информации и подготовка оборудования.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Изучение литературы по теме.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Сбор информации для бесед и консультаций.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Подбор наглядно-дидактического, познавательного материала, художественной литературы, физкультминуток, подвижных игр.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Помощь родителей в оформлении предметно-развивающей среды.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Изготовление ширм-передвижек для родителей «История новогоднего праздника», «История новогодней игрушки».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Оформление группы к Новогоднему празднику детскими поделками.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Совместно с </a:t>
          </a: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</a:rPr>
            <a:t>музыкальным руководителем подобрать сценарий новогоднего праздника, стихи, песни и танцы.</a:t>
          </a:r>
          <a:endParaRPr lang="ru-RU" sz="14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</dsp:txBody>
      <dsp:txXfrm>
        <a:off x="50956" y="0"/>
        <a:ext cx="2719619" cy="1760220"/>
      </dsp:txXfrm>
    </dsp:sp>
    <dsp:sp modelId="{311C1A9C-9372-4D27-B4A5-3A46A73670F9}">
      <dsp:nvSpPr>
        <dsp:cNvPr id="0" name=""/>
        <dsp:cNvSpPr/>
      </dsp:nvSpPr>
      <dsp:spPr>
        <a:xfrm>
          <a:off x="3017042" y="0"/>
          <a:ext cx="2667967" cy="5867399"/>
        </a:xfrm>
        <a:prstGeom prst="roundRect">
          <a:avLst>
            <a:gd name="adj" fmla="val 10000"/>
          </a:avLst>
        </a:prstGeom>
        <a:noFill/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Основной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Проведение цикла познавательных занятий;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Оформление альбомов, дидактических игр;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Художественные выставки;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Фотовыставки;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Праздники, развлечения;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Физкультурные досуги;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Оформление стендов;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Консультации для родителей;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Разучивание стихов, песен и танцев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Выставка книг о празднике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Коллекция открыток о новом годе</a:t>
          </a:r>
          <a:endParaRPr lang="ru-RU" sz="1400" b="1" kern="1200" dirty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</dsp:txBody>
      <dsp:txXfrm>
        <a:off x="3017042" y="0"/>
        <a:ext cx="2667967" cy="1760220"/>
      </dsp:txXfrm>
    </dsp:sp>
    <dsp:sp modelId="{092EEC41-A9E2-4388-93F8-489CCE0E8F6C}">
      <dsp:nvSpPr>
        <dsp:cNvPr id="0" name=""/>
        <dsp:cNvSpPr/>
      </dsp:nvSpPr>
      <dsp:spPr>
        <a:xfrm>
          <a:off x="5790232" y="0"/>
          <a:ext cx="2667967" cy="5867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rPr>
            <a:t>Заключительный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Monotype Corsiva" panose="03010101010201010101" pitchFamily="66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Оформление результата проекта в виде презентации.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Выставка детских работ.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Организация и участие  родителей в конкурсе  «.Новогодняя мастерская»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rPr>
            <a:t>Проведение праздника «Новогодняя сказка».</a:t>
          </a:r>
          <a:endParaRPr lang="ru-RU" sz="1400" kern="1200" dirty="0" smtClean="0">
            <a:latin typeface="Monotype Corsiva" panose="03010101010201010101" pitchFamily="66" charset="0"/>
            <a:cs typeface="Arial" panose="020B0604020202020204" pitchFamily="34" charset="0"/>
          </a:endParaRPr>
        </a:p>
      </dsp:txBody>
      <dsp:txXfrm>
        <a:off x="5790232" y="0"/>
        <a:ext cx="2667967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4513" y="377931"/>
            <a:ext cx="73949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Проект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«Что такое Новый год?»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1828" y="641486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Срок реализации 1.12-30.12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0" y="-172511"/>
            <a:ext cx="7010399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литературы</a:t>
            </a:r>
          </a:p>
          <a:p>
            <a:pPr algn="ctr"/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362960"/>
            <a:ext cx="647700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Чтение и заучивание стихотворений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::«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«На земле снежок лежит» Н. Павловская,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Ёлка наряжается» Я. Аким.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Сказки «Морозко», «Два Мороза» «Снегурочка»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«Елка» К.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Чуковский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Наша ёлка высока» Е.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Ильина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«С Новым годом» Е. Трутнева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Сказка Г. Х. Андерсен «Снежная королева»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Словесно - дидактическая игра «Какая елка»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Заучивание стихов на новогоднюю тему.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Загадывание загадок о зиме.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6840" y="-33549"/>
            <a:ext cx="4490332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сюжетно-ролевой игры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0480" y="1972362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«Идем в гости»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«У кукол праздник»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«Мастерская Деда Мороза»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«У парикмахера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</a:t>
            </a:r>
          </a:p>
          <a:p>
            <a:pPr marL="34290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«Мы встречаем гостей»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Погладим кукле платье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9879" y="12171"/>
            <a:ext cx="59442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строительства и конструирования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3720" y="1601776"/>
            <a:ext cx="5608320" cy="413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Коллективное конструирование: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«Зимний дворик» «На горке»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«Замок Снежной Королевы»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«Домик Деда Мороза»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457200" lvl="0" indent="-457200" fontAlgn="base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Бумажное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моделирование(совместно с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родителями)</a:t>
            </a:r>
          </a:p>
          <a:p>
            <a:pPr marL="457200" lvl="0" indent="-457200" fontAlgn="base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Изготовление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снежинок, фонариков, гирлянд для украшения группы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4919" y="-129901"/>
            <a:ext cx="44903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науки и природы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3680" y="1658094"/>
            <a:ext cx="6370320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Познавательная беседа «Наша ёлочка - живая», «Сравнение игрушечной ели и живой», «Украшаем ёлку».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Рассматривание иллюстраций с изображением новогодней ёлки, ёлочных игрушек, Деда Мороза и Снегурочки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ОБЖ: беседа «Правила безопасности на новогоднем утреннике»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Опыт 1. Каким свойством обладает пенопласт?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Опыт 2 . Как можно использовать манную крупу при изготовлении различных поделок?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12990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6838" y="-129901"/>
            <a:ext cx="44903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кулинарии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5160" y="1808766"/>
            <a:ext cx="4572000" cy="180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Составление полезного меню для «Новогоднего стола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».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2.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Выпечка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печенья из слоеного теста. «Игрушки»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6838" y="0"/>
            <a:ext cx="44903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театрализации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5680" y="1920457"/>
            <a:ext cx="5013960" cy="302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Игра-ситуация «Новогоднее представление»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Песни, танцы к праздничному карнавалу.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Про новый год и другие театрализованные игры на основе сказок и стихотворений о празднике.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-211508"/>
            <a:ext cx="64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изодеятельности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4480" y="1000263"/>
            <a:ext cx="758952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1. Лепка: «Бусы на ёлочку», «Новогодняя ёлка», «Нос для снеговика», «Новогодняя игрушка для елочки»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228600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2.Аппликация: «Ёлка наряжается», «Украшаем шары на ёлку», «Волшебные снежинки», «Снеговик»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r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Рисование: «Маленькая ёлочка в гости к нам пришла», «Праздничная елочка», «Шарики для новогодней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                        ёлки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»,  «Укрась рукавичку Деда Мороза»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r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Раскраски на новогоднюю тему.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r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Изготовление новогодней поздравительной открытки.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r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Изготовление стенгазеты «С Новым Годом!»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r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Подборка открыток, фотографий, иллюстраций новогоднего праздника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2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4917" y="-129901"/>
            <a:ext cx="4490332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Деятельность на прогулке</a:t>
            </a:r>
            <a:endParaRPr lang="ru-RU" sz="28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268754"/>
            <a:ext cx="5760720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П/и «Дед Мороз красный нос»,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«Попади в цель», «Зайка беленький сидит»,  «</a:t>
            </a:r>
            <a:r>
              <a:rPr lang="ru-RU" sz="2400" b="1" dirty="0" err="1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Снежиночки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-</a:t>
            </a:r>
            <a:r>
              <a:rPr lang="ru-RU" sz="2400" b="1" dirty="0" err="1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пушиночки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», «Золотые ворота»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Постройка снежных фигур.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Катание на санках.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Наблюдения за изменениями в природе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Трудовые поручения на участке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Украшение построек цветными льдинками.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Снеговик и его украшение.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Опытническая деятельность со снегом и водой.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2932" y="12171"/>
            <a:ext cx="7423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Информационная стена: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Девятка\Desktop\фото2015-16\декабрь\DSC033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34" y="1027834"/>
            <a:ext cx="7019326" cy="52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455252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0595" y="1309948"/>
            <a:ext cx="560281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Объявления для родителей :</a:t>
            </a:r>
          </a:p>
          <a:p>
            <a:pPr lvl="0" algn="ctr"/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бъявление о начале проекта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docx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Приглашение на праздник.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docx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благодарность.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docx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6944" y="0"/>
            <a:ext cx="1810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Цель: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175" y="1245222"/>
            <a:ext cx="56997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Организовывать все виды детской деятельности (игровой, коммуникативной, трудовой, познавательно исследовательской, продуктивной, музыкально художественной, чтения) вокруг темы Нового года и новогоднего праздника. </a:t>
            </a:r>
          </a:p>
        </p:txBody>
      </p:sp>
    </p:spTree>
    <p:extLst>
      <p:ext uri="{BB962C8B-B14F-4D97-AF65-F5344CB8AC3E}">
        <p14:creationId xmlns:p14="http://schemas.microsoft.com/office/powerpoint/2010/main" val="42835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-6138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Девятка\Desktop\фото 2014-15\декабрь\DSC087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707" y="1780102"/>
            <a:ext cx="4214976" cy="48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9475" y="99797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Литература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3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Девятка\Desktop\на сайт 15-16\декабрь\для педагогов\9HMaWJ-uXI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73" y="3154681"/>
            <a:ext cx="4873581" cy="354222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24140"/>
              </p:ext>
            </p:extLst>
          </p:nvPr>
        </p:nvGraphicFramePr>
        <p:xfrm>
          <a:off x="5427201" y="1920240"/>
          <a:ext cx="3371283" cy="432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окумент" r:id="rId6" imgW="6239576" imgH="8008394" progId="Word.Document.12">
                  <p:embed/>
                </p:oleObj>
              </mc:Choice>
              <mc:Fallback>
                <p:oleObj name="Документ" r:id="rId6" imgW="6239576" imgH="8008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7201" y="1920240"/>
                        <a:ext cx="3371283" cy="4328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23618" y="1259360"/>
            <a:ext cx="344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Пооперационные карты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0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-10249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Девятка\Desktop\фото2015-16\декабрь\DSC03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81" y="4032797"/>
            <a:ext cx="4077379" cy="30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46" y="850542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Дидактические игры : </a:t>
            </a:r>
            <a:r>
              <a:rPr lang="ru-RU" sz="3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дидак</a:t>
            </a:r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. игры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Picture 2" descr="C:\Users\Девятка\Desktop\фото2015-16\декабрь\DSC032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950720"/>
            <a:ext cx="4260509" cy="31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8805" y="1305223"/>
            <a:ext cx="653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Папки-раскладки: папки-раскладки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099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60" y="-163409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Девятка\Desktop\фото2015-16\декабрь\DSC03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40" y="771900"/>
            <a:ext cx="3549740" cy="2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вятка\Desktop\фото2015-16\декабрь\DSC03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60" y="3652260"/>
            <a:ext cx="408432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90644"/>
            <a:ext cx="284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«Наряжаем елочку»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Девятка\Desktop\фото2015-16\декабрь\DSC0338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3299" y="1174238"/>
            <a:ext cx="2413527" cy="55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9681" y="-182839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Девятка\Desktop\фото2015-16\декабрь\DSC030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330" y="2309834"/>
            <a:ext cx="3501390" cy="46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декабрь\DSC0309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19" y="832824"/>
            <a:ext cx="3286099" cy="29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35755" y="997970"/>
            <a:ext cx="503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Рисование гуашью «Белая береза…»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-123868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Девятка\Desktop\фото2015-16\декабрь\DSC03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470" y="980565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вятка\Desktop\фото2015-16\декабрь\DSC03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69" y="3116325"/>
            <a:ext cx="2806256" cy="37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евятка\Desktop\фото2015-16\декабрь\DSC031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9120" y="3741420"/>
            <a:ext cx="364998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0956" y="960125"/>
            <a:ext cx="25474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Аппликация  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из ватных дисков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«Снеговик»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-10249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Девятка\Desktop\фото2015-16\декабрь\DSC03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982979"/>
            <a:ext cx="3825240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вятка\Desktop\фото2015-16\декабрь\DSC031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4880" y="1844040"/>
            <a:ext cx="3403129" cy="47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9080" y="997970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Аппликация «Елочка»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9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-167599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Девятка\Desktop\фото2015-16\декабрь\DSC03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" y="848064"/>
            <a:ext cx="3881120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евятка\Desktop\фото2015-16\декабрь\DSC031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58904"/>
            <a:ext cx="4132128" cy="30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15188" y="997970"/>
            <a:ext cx="30716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Лепка из пластилина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«Веселый снеговик»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7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8714" y="-213319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C:\Users\Девятка\Desktop\фото2015-16\декабрь\DSC03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" y="2824605"/>
            <a:ext cx="270891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евятка\Desktop\фото2015-16\декабрь\DSC031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3730" y="2092897"/>
            <a:ext cx="2982987" cy="34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евятка\Desktop\фото2015-16\декабрь\DSC031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150" y="3434205"/>
            <a:ext cx="2567846" cy="34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5519" y="737840"/>
            <a:ext cx="6550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Нетрадиционные изобразительные техники, </a:t>
            </a:r>
            <a:r>
              <a:rPr lang="ru-RU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пластилинография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«Снежинка»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0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8366" y="-222421"/>
            <a:ext cx="24272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Задачи: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440" y="525880"/>
            <a:ext cx="7818120" cy="478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Привлекать к активному разнообразному участию в подготовке к празднику и его проведении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Закладывать основы праздничной культуры. Вызвать эмоционально положительное отношение к предстоящему празднику.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Развивать познавательный интерес у детей и родителей к традициям и организации этого праздника.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Развивать связную речь и творческое воображение.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Воспитывать у детей желание поздравить близких, сделать для них приятное. </a:t>
            </a:r>
          </a:p>
          <a:p>
            <a:pPr marL="342900" lvl="0" indent="-342900" algn="r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Помогать робким и застенчивым детям включаться в театрализованную игру.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7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0" y="-10249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1" name="Picture 3" descr="C:\Users\Девятка\Desktop\фото2015-16\декабрь\DSC031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2632" y="1935480"/>
            <a:ext cx="4428186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евятка\Desktop\фото2015-16\декабрь\DSC031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" y="3124200"/>
            <a:ext cx="36728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5106" y="1005340"/>
            <a:ext cx="4875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Рисование гуашью «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имний лес…»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3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5" y="-279444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983" y="-202950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Девятка\Desktop\фото2015-16\декабрь\DSC03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39" y="374904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вятка\Desktop\фото2015-16\декабрь\DSC0326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39" y="854708"/>
            <a:ext cx="1699351" cy="25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евятка\Desktop\фото2015-16\декабрь\DSC033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665" y="854708"/>
            <a:ext cx="2312669" cy="264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58239" y="5933873"/>
            <a:ext cx="3496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Лепка из соленого теста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«Новогодние шары»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Девятка\Desktop\фото2015-16\декабрь\DSC0338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5342" y="-6139"/>
            <a:ext cx="1732176" cy="41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вятка\Desktop\фото2015-16\декабрь\DSC0338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763" y="3870726"/>
            <a:ext cx="3783422" cy="19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35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-21378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Девятка\Desktop\фото2015-16\декабрь\DSC03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560" y="126492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вятка\Desktop\фото2015-16\декабрь\DSC0328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84" y="3230880"/>
            <a:ext cx="4549419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1097" y="1233940"/>
            <a:ext cx="3392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Аппликация:открытка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«С  новым годом»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176742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Девятка\Desktop\фото2015-16\декабрь\DSC03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1691640"/>
            <a:ext cx="404368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6844" y="1005340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Поздравительная газета «С новым годом!»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Девятка\Desktop\фото2015-16\декабрь\DSC033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690" y="1803400"/>
            <a:ext cx="379095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37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176741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C:\Users\Девятка\Desktop\фото2015-16\декабрь\DSC03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" y="1668780"/>
            <a:ext cx="295656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4030" y="1145560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Рисование «Украшаем шары»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Девятка\Desktop\фото2015-16\декабрь\DSC033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880" y="1584960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вятка\Desktop\фото2015-16\декабрь\DSC034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2443" y="4234772"/>
            <a:ext cx="3745653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60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40" y="0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24" y="176741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889" y="1106486"/>
            <a:ext cx="627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Конкурс выставка «Новогодняя мастерская»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Девятка\Desktop\фото2015-16\декабрь\DSC0337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4163" y="4678680"/>
            <a:ext cx="4147195" cy="24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вятка\Desktop\фото2015-16\декабрь\DSC0338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5840" y="1737360"/>
            <a:ext cx="4024662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евятка\Desktop\фото2015-16\декабрь\DSC0338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1"/>
          <a:stretch/>
        </p:blipFill>
        <p:spPr bwMode="auto">
          <a:xfrm>
            <a:off x="203200" y="1737360"/>
            <a:ext cx="3784289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9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221"/>
            <a:ext cx="9144000" cy="7313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9647" y="-1"/>
            <a:ext cx="6319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Реализация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9238" y="844876"/>
            <a:ext cx="3076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Новогодний праздник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E:\новый год 24,12,15\DSC_0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763" y="4162895"/>
            <a:ext cx="4069080" cy="26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ый год 24,12,15\DSC_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1" y="4162895"/>
            <a:ext cx="4125492" cy="27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вый год 24,12,15\DSC_094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0387" y="1629705"/>
            <a:ext cx="4953000" cy="2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3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9666" y="405342"/>
            <a:ext cx="4884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Итоги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7840" y="1421005"/>
            <a:ext cx="6751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Дети с большим интересом участвовали во всех мероприятиях. В процессе реализации проекта дети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узнали много о празднике , активно готовились к нему. Родители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так же, были очень заинтересованы.  С большой ответственностью отнеслись к просьбе участвовать в конкурсе  «Зимние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мастерская »,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так же запечатлеть (сфотографировать) своего ребёнка в праздновании Нового года дома.</a:t>
            </a:r>
          </a:p>
        </p:txBody>
      </p:sp>
    </p:spTree>
    <p:extLst>
      <p:ext uri="{BB962C8B-B14F-4D97-AF65-F5344CB8AC3E}">
        <p14:creationId xmlns:p14="http://schemas.microsoft.com/office/powerpoint/2010/main" val="2070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0276" y="-164530"/>
            <a:ext cx="46634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Актуальность: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4" y="1171173"/>
            <a:ext cx="909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Всем известно, что самый любимый праздник детей – это Новый год. Предновогодняя суета, письма Деду Морозу, украшение ёлки и долгожданные подарки под ней – все это не сравнится даже с Днем рождения. При подготовке к празднованию Нового года у детей часто возникали вопросы: а почему украшают ёлку? А Дед Мороз настоящий? А где он живёт? А подарки Дед Мороз принесёт? Разобраться в этих вопросах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поможет наш проект.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7312" y="-129901"/>
            <a:ext cx="4753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Проблематика: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2120" y="1443341"/>
            <a:ext cx="5699760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Что же такое Новый год?</a:t>
            </a:r>
            <a:endParaRPr lang="ru-RU" sz="4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1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7555" y="377931"/>
            <a:ext cx="6288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Участники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16800339"/>
              </p:ext>
            </p:extLst>
          </p:nvPr>
        </p:nvGraphicFramePr>
        <p:xfrm>
          <a:off x="2773680" y="1579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9182" y="-222421"/>
            <a:ext cx="40799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Вид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12454"/>
              </p:ext>
            </p:extLst>
          </p:nvPr>
        </p:nvGraphicFramePr>
        <p:xfrm>
          <a:off x="457200" y="595885"/>
          <a:ext cx="8229600" cy="5972556"/>
        </p:xfrm>
        <a:graphic>
          <a:graphicData uri="http://schemas.openxmlformats.org/drawingml/2006/table">
            <a:tbl>
              <a:tblPr/>
              <a:tblGrid>
                <a:gridCol w="504825"/>
                <a:gridCol w="3600450"/>
                <a:gridCol w="4124325"/>
              </a:tblGrid>
              <a:tr h="38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Вид проекта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Доминирующая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деятельность в проекте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Творческая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Информационная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Ознакомительно-ориентированная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Предметно-содержательная область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Межпредметный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Характер координирования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Скрытый (неявный, имитирующий участника проекта)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Характер контактов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Проект, организуемый среди участников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одной группы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Количество участников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Коллективный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Продолжительность выполнения проекта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  <a:cs typeface="Times New Roman" pitchFamily="18" charset="0"/>
                        </a:rPr>
                        <a:t>Средней продолжительности (1 месяц)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8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21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457200"/>
            <a:ext cx="9387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Этапы реализации проекта: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4395277"/>
              </p:ext>
            </p:extLst>
          </p:nvPr>
        </p:nvGraphicFramePr>
        <p:xfrm>
          <a:off x="342900" y="9906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209388"/>
            <a:ext cx="9144000" cy="731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2082" y="-87250"/>
            <a:ext cx="51732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Центр математики и манипуляций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320" y="1910179"/>
            <a:ext cx="5196840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«Узнай игрушку на ощупь»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Д/и ««Собери елку»,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Д/и «Большая и маленькая ёлочки»,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Д/и «Найди самую высокую елку»,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Д/и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«Третий лишний»,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Д/и «Сделаем бусы на елку»,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Д/и «Когда это бывает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</a:t>
            </a:r>
          </a:p>
          <a:p>
            <a:pPr marL="34290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Рабочие листы по теме.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3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1112</Words>
  <Application>Microsoft Office PowerPoint</Application>
  <PresentationFormat>Экран (4:3)</PresentationFormat>
  <Paragraphs>218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Котя</cp:lastModifiedBy>
  <cp:revision>34</cp:revision>
  <dcterms:created xsi:type="dcterms:W3CDTF">2013-11-19T05:52:05Z</dcterms:created>
  <dcterms:modified xsi:type="dcterms:W3CDTF">2016-02-07T14:18:23Z</dcterms:modified>
</cp:coreProperties>
</file>