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75" r:id="rId18"/>
    <p:sldId id="291" r:id="rId19"/>
    <p:sldId id="269" r:id="rId20"/>
    <p:sldId id="292" r:id="rId21"/>
    <p:sldId id="270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3" r:id="rId34"/>
    <p:sldId id="290" r:id="rId35"/>
    <p:sldId id="280" r:id="rId36"/>
    <p:sldId id="28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48" d="100"/>
          <a:sy n="48" d="100"/>
        </p:scale>
        <p:origin x="-10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2D41C-959F-45B1-88ED-D67C682B8D6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1B11F-3E47-4CF8-9DC1-29F024244DC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9F639-2AD8-455E-A0DF-36AD930195AC}" type="parTrans" cxnId="{D95D8554-15E3-45BC-B8FA-01C6F72BBF5F}">
      <dgm:prSet/>
      <dgm:spPr/>
      <dgm:t>
        <a:bodyPr/>
        <a:lstStyle/>
        <a:p>
          <a:endParaRPr lang="ru-RU"/>
        </a:p>
      </dgm:t>
    </dgm:pt>
    <dgm:pt modelId="{99E83410-0AAA-4ABD-8A10-A772FC7BCCA8}" type="sibTrans" cxnId="{D95D8554-15E3-45BC-B8FA-01C6F72BBF5F}">
      <dgm:prSet/>
      <dgm:spPr/>
      <dgm:t>
        <a:bodyPr/>
        <a:lstStyle/>
        <a:p>
          <a:endParaRPr lang="ru-RU"/>
        </a:p>
      </dgm:t>
    </dgm:pt>
    <dgm:pt modelId="{1902AC52-C1A3-47AB-A4BB-5101416C6A3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D9C21-653F-41FA-8BE6-A0D1733BBF52}" type="parTrans" cxnId="{668AACD3-2FFB-488A-A987-7D3A03E0222A}">
      <dgm:prSet/>
      <dgm:spPr/>
      <dgm:t>
        <a:bodyPr/>
        <a:lstStyle/>
        <a:p>
          <a:endParaRPr lang="ru-RU"/>
        </a:p>
      </dgm:t>
    </dgm:pt>
    <dgm:pt modelId="{CB13B0E9-0875-4C32-A8FD-D088739A6717}" type="sibTrans" cxnId="{668AACD3-2FFB-488A-A987-7D3A03E0222A}">
      <dgm:prSet/>
      <dgm:spPr/>
      <dgm:t>
        <a:bodyPr/>
        <a:lstStyle/>
        <a:p>
          <a:endParaRPr lang="ru-RU"/>
        </a:p>
      </dgm:t>
    </dgm:pt>
    <dgm:pt modelId="{7E3ED94F-1A7B-45D2-A584-2DBA4222F09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E2DB67-B7AD-4D5C-9E1B-3A66D244C431}" type="parTrans" cxnId="{DE045C6B-7CA5-4C98-8CCE-D22990B840D0}">
      <dgm:prSet/>
      <dgm:spPr/>
      <dgm:t>
        <a:bodyPr/>
        <a:lstStyle/>
        <a:p>
          <a:endParaRPr lang="ru-RU"/>
        </a:p>
      </dgm:t>
    </dgm:pt>
    <dgm:pt modelId="{D2E08ACC-5387-4780-A0A3-E3AD9B99EB8E}" type="sibTrans" cxnId="{DE045C6B-7CA5-4C98-8CCE-D22990B840D0}">
      <dgm:prSet/>
      <dgm:spPr/>
      <dgm:t>
        <a:bodyPr/>
        <a:lstStyle/>
        <a:p>
          <a:endParaRPr lang="ru-RU"/>
        </a:p>
      </dgm:t>
    </dgm:pt>
    <dgm:pt modelId="{3E28493E-06ED-4941-A883-07357F814C7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FD904-D3BE-4E83-934E-1E90C95D492F}" type="parTrans" cxnId="{367E51F0-05E2-44AF-8911-85041C65ABDC}">
      <dgm:prSet/>
      <dgm:spPr/>
      <dgm:t>
        <a:bodyPr/>
        <a:lstStyle/>
        <a:p>
          <a:endParaRPr lang="ru-RU"/>
        </a:p>
      </dgm:t>
    </dgm:pt>
    <dgm:pt modelId="{9D696089-5811-42B0-8069-C6AC0667B796}" type="sibTrans" cxnId="{367E51F0-05E2-44AF-8911-85041C65ABDC}">
      <dgm:prSet/>
      <dgm:spPr/>
      <dgm:t>
        <a:bodyPr/>
        <a:lstStyle/>
        <a:p>
          <a:endParaRPr lang="ru-RU"/>
        </a:p>
      </dgm:t>
    </dgm:pt>
    <dgm:pt modelId="{5DC1A232-ECB9-4773-8700-1DE3D2FCE47E}" type="pres">
      <dgm:prSet presAssocID="{5772D41C-959F-45B1-88ED-D67C682B8D6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23E3D-A251-4519-9EF8-3309A4EBF39E}" type="pres">
      <dgm:prSet presAssocID="{93D1B11F-3E47-4CF8-9DC1-29F024244DC9}" presName="dummy" presStyleCnt="0"/>
      <dgm:spPr/>
    </dgm:pt>
    <dgm:pt modelId="{1922540F-659C-4789-98CF-F14595570C7E}" type="pres">
      <dgm:prSet presAssocID="{93D1B11F-3E47-4CF8-9DC1-29F024244DC9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F7C1D-3C8F-4D03-9F16-AD0819351469}" type="pres">
      <dgm:prSet presAssocID="{99E83410-0AAA-4ABD-8A10-A772FC7BCCA8}" presName="sibTrans" presStyleLbl="node1" presStyleIdx="0" presStyleCnt="4"/>
      <dgm:spPr/>
      <dgm:t>
        <a:bodyPr/>
        <a:lstStyle/>
        <a:p>
          <a:endParaRPr lang="ru-RU"/>
        </a:p>
      </dgm:t>
    </dgm:pt>
    <dgm:pt modelId="{DD229DE1-2482-4359-8BC6-DBD52B7F868F}" type="pres">
      <dgm:prSet presAssocID="{1902AC52-C1A3-47AB-A4BB-5101416C6A38}" presName="dummy" presStyleCnt="0"/>
      <dgm:spPr/>
    </dgm:pt>
    <dgm:pt modelId="{3541A448-B0C6-4F3D-9B54-9709E3C4E859}" type="pres">
      <dgm:prSet presAssocID="{1902AC52-C1A3-47AB-A4BB-5101416C6A3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8D1DF-2215-4A4D-97BA-6C832BEC70DF}" type="pres">
      <dgm:prSet presAssocID="{CB13B0E9-0875-4C32-A8FD-D088739A6717}" presName="sibTrans" presStyleLbl="node1" presStyleIdx="1" presStyleCnt="4"/>
      <dgm:spPr/>
      <dgm:t>
        <a:bodyPr/>
        <a:lstStyle/>
        <a:p>
          <a:endParaRPr lang="ru-RU"/>
        </a:p>
      </dgm:t>
    </dgm:pt>
    <dgm:pt modelId="{7A3E32EF-5345-4F1A-8FE4-45D2D890EA1F}" type="pres">
      <dgm:prSet presAssocID="{7E3ED94F-1A7B-45D2-A584-2DBA4222F099}" presName="dummy" presStyleCnt="0"/>
      <dgm:spPr/>
    </dgm:pt>
    <dgm:pt modelId="{9D1D132F-0DEB-4B27-B6A9-E29C8815C8AC}" type="pres">
      <dgm:prSet presAssocID="{7E3ED94F-1A7B-45D2-A584-2DBA4222F099}" presName="node" presStyleLbl="revTx" presStyleIdx="2" presStyleCnt="4" custScaleX="119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7006C-B010-402D-9089-3D973A230D5C}" type="pres">
      <dgm:prSet presAssocID="{D2E08ACC-5387-4780-A0A3-E3AD9B99EB8E}" presName="sibTrans" presStyleLbl="node1" presStyleIdx="2" presStyleCnt="4"/>
      <dgm:spPr/>
      <dgm:t>
        <a:bodyPr/>
        <a:lstStyle/>
        <a:p>
          <a:endParaRPr lang="ru-RU"/>
        </a:p>
      </dgm:t>
    </dgm:pt>
    <dgm:pt modelId="{BFC84C63-4B8E-4385-943F-1AFB84EB1234}" type="pres">
      <dgm:prSet presAssocID="{3E28493E-06ED-4941-A883-07357F814C73}" presName="dummy" presStyleCnt="0"/>
      <dgm:spPr/>
    </dgm:pt>
    <dgm:pt modelId="{598A11C0-342E-4D59-AA2B-37C5E5E83E17}" type="pres">
      <dgm:prSet presAssocID="{3E28493E-06ED-4941-A883-07357F814C73}" presName="node" presStyleLbl="revTx" presStyleIdx="3" presStyleCnt="4" custScaleX="150528" custRadScaleRad="116337" custRadScaleInc="-3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CD50E-DF23-473B-86D7-A65F3FBD4004}" type="pres">
      <dgm:prSet presAssocID="{9D696089-5811-42B0-8069-C6AC0667B796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D95D8554-15E3-45BC-B8FA-01C6F72BBF5F}" srcId="{5772D41C-959F-45B1-88ED-D67C682B8D67}" destId="{93D1B11F-3E47-4CF8-9DC1-29F024244DC9}" srcOrd="0" destOrd="0" parTransId="{3779F639-2AD8-455E-A0DF-36AD930195AC}" sibTransId="{99E83410-0AAA-4ABD-8A10-A772FC7BCCA8}"/>
    <dgm:cxn modelId="{CD02606B-78C5-4B99-819F-E5FA50B8F871}" type="presOf" srcId="{9D696089-5811-42B0-8069-C6AC0667B796}" destId="{090CD50E-DF23-473B-86D7-A65F3FBD4004}" srcOrd="0" destOrd="0" presId="urn:microsoft.com/office/officeart/2005/8/layout/cycle1"/>
    <dgm:cxn modelId="{0CA96B6E-A11F-4752-879C-6C974A5ECD0E}" type="presOf" srcId="{93D1B11F-3E47-4CF8-9DC1-29F024244DC9}" destId="{1922540F-659C-4789-98CF-F14595570C7E}" srcOrd="0" destOrd="0" presId="urn:microsoft.com/office/officeart/2005/8/layout/cycle1"/>
    <dgm:cxn modelId="{9946E11D-EB1A-44AD-87EA-2AC87F1AE3F4}" type="presOf" srcId="{99E83410-0AAA-4ABD-8A10-A772FC7BCCA8}" destId="{E90F7C1D-3C8F-4D03-9F16-AD0819351469}" srcOrd="0" destOrd="0" presId="urn:microsoft.com/office/officeart/2005/8/layout/cycle1"/>
    <dgm:cxn modelId="{7C98F94C-C3B0-4863-869A-38413CAF0E46}" type="presOf" srcId="{D2E08ACC-5387-4780-A0A3-E3AD9B99EB8E}" destId="{4D97006C-B010-402D-9089-3D973A230D5C}" srcOrd="0" destOrd="0" presId="urn:microsoft.com/office/officeart/2005/8/layout/cycle1"/>
    <dgm:cxn modelId="{DE045C6B-7CA5-4C98-8CCE-D22990B840D0}" srcId="{5772D41C-959F-45B1-88ED-D67C682B8D67}" destId="{7E3ED94F-1A7B-45D2-A584-2DBA4222F099}" srcOrd="2" destOrd="0" parTransId="{1FE2DB67-B7AD-4D5C-9E1B-3A66D244C431}" sibTransId="{D2E08ACC-5387-4780-A0A3-E3AD9B99EB8E}"/>
    <dgm:cxn modelId="{EF5E8CEF-3EB0-414C-B104-09C2B237639B}" type="presOf" srcId="{3E28493E-06ED-4941-A883-07357F814C73}" destId="{598A11C0-342E-4D59-AA2B-37C5E5E83E17}" srcOrd="0" destOrd="0" presId="urn:microsoft.com/office/officeart/2005/8/layout/cycle1"/>
    <dgm:cxn modelId="{367E51F0-05E2-44AF-8911-85041C65ABDC}" srcId="{5772D41C-959F-45B1-88ED-D67C682B8D67}" destId="{3E28493E-06ED-4941-A883-07357F814C73}" srcOrd="3" destOrd="0" parTransId="{52EFD904-D3BE-4E83-934E-1E90C95D492F}" sibTransId="{9D696089-5811-42B0-8069-C6AC0667B796}"/>
    <dgm:cxn modelId="{668AACD3-2FFB-488A-A987-7D3A03E0222A}" srcId="{5772D41C-959F-45B1-88ED-D67C682B8D67}" destId="{1902AC52-C1A3-47AB-A4BB-5101416C6A38}" srcOrd="1" destOrd="0" parTransId="{CE2D9C21-653F-41FA-8BE6-A0D1733BBF52}" sibTransId="{CB13B0E9-0875-4C32-A8FD-D088739A6717}"/>
    <dgm:cxn modelId="{EA81A503-ED09-4CCB-A0F0-B54961999E8E}" type="presOf" srcId="{1902AC52-C1A3-47AB-A4BB-5101416C6A38}" destId="{3541A448-B0C6-4F3D-9B54-9709E3C4E859}" srcOrd="0" destOrd="0" presId="urn:microsoft.com/office/officeart/2005/8/layout/cycle1"/>
    <dgm:cxn modelId="{8CC51A7A-6ECC-4309-BD7A-2FE9751DD12C}" type="presOf" srcId="{7E3ED94F-1A7B-45D2-A584-2DBA4222F099}" destId="{9D1D132F-0DEB-4B27-B6A9-E29C8815C8AC}" srcOrd="0" destOrd="0" presId="urn:microsoft.com/office/officeart/2005/8/layout/cycle1"/>
    <dgm:cxn modelId="{BCD88F6A-A57A-45AD-92C3-664B93937DE5}" type="presOf" srcId="{5772D41C-959F-45B1-88ED-D67C682B8D67}" destId="{5DC1A232-ECB9-4773-8700-1DE3D2FCE47E}" srcOrd="0" destOrd="0" presId="urn:microsoft.com/office/officeart/2005/8/layout/cycle1"/>
    <dgm:cxn modelId="{F74C16FD-3C16-425E-BB96-F39E7822E3AB}" type="presOf" srcId="{CB13B0E9-0875-4C32-A8FD-D088739A6717}" destId="{7FB8D1DF-2215-4A4D-97BA-6C832BEC70DF}" srcOrd="0" destOrd="0" presId="urn:microsoft.com/office/officeart/2005/8/layout/cycle1"/>
    <dgm:cxn modelId="{0FB44A98-0376-41F5-8748-CE7CE86D8971}" type="presParOf" srcId="{5DC1A232-ECB9-4773-8700-1DE3D2FCE47E}" destId="{3E623E3D-A251-4519-9EF8-3309A4EBF39E}" srcOrd="0" destOrd="0" presId="urn:microsoft.com/office/officeart/2005/8/layout/cycle1"/>
    <dgm:cxn modelId="{D68FBF46-750C-4303-8DF5-2B30A5AB0108}" type="presParOf" srcId="{5DC1A232-ECB9-4773-8700-1DE3D2FCE47E}" destId="{1922540F-659C-4789-98CF-F14595570C7E}" srcOrd="1" destOrd="0" presId="urn:microsoft.com/office/officeart/2005/8/layout/cycle1"/>
    <dgm:cxn modelId="{0C34FD94-FA5D-4A4B-9328-4BC45C9A76ED}" type="presParOf" srcId="{5DC1A232-ECB9-4773-8700-1DE3D2FCE47E}" destId="{E90F7C1D-3C8F-4D03-9F16-AD0819351469}" srcOrd="2" destOrd="0" presId="urn:microsoft.com/office/officeart/2005/8/layout/cycle1"/>
    <dgm:cxn modelId="{02E66BD2-179A-4644-A842-88F60DFDF367}" type="presParOf" srcId="{5DC1A232-ECB9-4773-8700-1DE3D2FCE47E}" destId="{DD229DE1-2482-4359-8BC6-DBD52B7F868F}" srcOrd="3" destOrd="0" presId="urn:microsoft.com/office/officeart/2005/8/layout/cycle1"/>
    <dgm:cxn modelId="{DE637DAA-1D80-4A7A-9D03-CDCEB424F8B6}" type="presParOf" srcId="{5DC1A232-ECB9-4773-8700-1DE3D2FCE47E}" destId="{3541A448-B0C6-4F3D-9B54-9709E3C4E859}" srcOrd="4" destOrd="0" presId="urn:microsoft.com/office/officeart/2005/8/layout/cycle1"/>
    <dgm:cxn modelId="{CE2BE600-C9AE-40F0-B2C8-5454D9EEF084}" type="presParOf" srcId="{5DC1A232-ECB9-4773-8700-1DE3D2FCE47E}" destId="{7FB8D1DF-2215-4A4D-97BA-6C832BEC70DF}" srcOrd="5" destOrd="0" presId="urn:microsoft.com/office/officeart/2005/8/layout/cycle1"/>
    <dgm:cxn modelId="{F448B7BE-6292-45E9-83D3-2AA41503C20B}" type="presParOf" srcId="{5DC1A232-ECB9-4773-8700-1DE3D2FCE47E}" destId="{7A3E32EF-5345-4F1A-8FE4-45D2D890EA1F}" srcOrd="6" destOrd="0" presId="urn:microsoft.com/office/officeart/2005/8/layout/cycle1"/>
    <dgm:cxn modelId="{06E68C95-286A-4693-9264-16F7D3783A74}" type="presParOf" srcId="{5DC1A232-ECB9-4773-8700-1DE3D2FCE47E}" destId="{9D1D132F-0DEB-4B27-B6A9-E29C8815C8AC}" srcOrd="7" destOrd="0" presId="urn:microsoft.com/office/officeart/2005/8/layout/cycle1"/>
    <dgm:cxn modelId="{CA0AC6C0-6BB1-464E-BF86-F4868561FD95}" type="presParOf" srcId="{5DC1A232-ECB9-4773-8700-1DE3D2FCE47E}" destId="{4D97006C-B010-402D-9089-3D973A230D5C}" srcOrd="8" destOrd="0" presId="urn:microsoft.com/office/officeart/2005/8/layout/cycle1"/>
    <dgm:cxn modelId="{CD9EA165-94D0-4C73-AC22-765C4D4816EE}" type="presParOf" srcId="{5DC1A232-ECB9-4773-8700-1DE3D2FCE47E}" destId="{BFC84C63-4B8E-4385-943F-1AFB84EB1234}" srcOrd="9" destOrd="0" presId="urn:microsoft.com/office/officeart/2005/8/layout/cycle1"/>
    <dgm:cxn modelId="{390FEA5B-09DF-4785-AEEB-553671C7256D}" type="presParOf" srcId="{5DC1A232-ECB9-4773-8700-1DE3D2FCE47E}" destId="{598A11C0-342E-4D59-AA2B-37C5E5E83E17}" srcOrd="10" destOrd="0" presId="urn:microsoft.com/office/officeart/2005/8/layout/cycle1"/>
    <dgm:cxn modelId="{44AE8B25-BED0-46FE-90A9-B56FC9BA7A24}" type="presParOf" srcId="{5DC1A232-ECB9-4773-8700-1DE3D2FCE47E}" destId="{090CD50E-DF23-473B-86D7-A65F3FBD400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5A19C-60FE-4055-8C1D-DF8261B3E481}" type="doc">
      <dgm:prSet loTypeId="urn:microsoft.com/office/officeart/2005/8/layout/h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2BA3B69-75F7-43AE-A634-842AABDBA8F0}">
      <dgm:prSet phldrT="[Текст]" custT="1"/>
      <dgm:spPr/>
      <dgm:t>
        <a:bodyPr/>
        <a:lstStyle/>
        <a:p>
          <a:r>
            <a:rPr lang="ru-RU" sz="2000" b="1" smtClean="0">
              <a:latin typeface="+mn-lt"/>
            </a:rPr>
            <a:t>Подготовительный этап</a:t>
          </a:r>
          <a:endParaRPr lang="ru-RU" sz="2000" b="1" dirty="0">
            <a:latin typeface="+mn-lt"/>
          </a:endParaRPr>
        </a:p>
      </dgm:t>
    </dgm:pt>
    <dgm:pt modelId="{3BBB60F0-6C62-4C0C-97E0-659005B80A4D}" type="parTrans" cxnId="{1657DC70-ACE3-4539-809A-5BB49FBB7B5A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35753284-5836-4A42-8AC2-12BD7FBC9996}" type="sibTrans" cxnId="{1657DC70-ACE3-4539-809A-5BB49FBB7B5A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9B72A808-9847-49D0-BAA5-FD9F169995BF}">
      <dgm:prSet phldrT="[Текст]" custT="1"/>
      <dgm:spPr/>
      <dgm:t>
        <a:bodyPr/>
        <a:lstStyle/>
        <a:p>
          <a:r>
            <a:rPr lang="ru-RU" sz="2000" b="1" smtClean="0">
              <a:latin typeface="+mn-lt"/>
            </a:rPr>
            <a:t>Основной этап</a:t>
          </a:r>
          <a:endParaRPr lang="ru-RU" sz="2000" b="1" dirty="0">
            <a:latin typeface="+mn-lt"/>
          </a:endParaRPr>
        </a:p>
      </dgm:t>
    </dgm:pt>
    <dgm:pt modelId="{F2EE1F3D-F66A-4CC5-AA96-6F9EEA829903}" type="parTrans" cxnId="{CAA44D42-C278-4726-8CA9-1DDDFE2542B1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D56B0B58-9BB1-4F9F-A25D-9C4ADA57ADDC}" type="sibTrans" cxnId="{CAA44D42-C278-4726-8CA9-1DDDFE2542B1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B7E0DD65-BE53-4583-8407-76470BF11D2A}">
      <dgm:prSet phldrT="[Текст]" custT="1"/>
      <dgm:spPr/>
      <dgm:t>
        <a:bodyPr/>
        <a:lstStyle/>
        <a:p>
          <a:r>
            <a:rPr lang="ru-RU" sz="2000" b="1" smtClean="0">
              <a:latin typeface="+mn-lt"/>
            </a:rPr>
            <a:t>Заключительный этап</a:t>
          </a:r>
          <a:endParaRPr lang="ru-RU" sz="2000" b="1" dirty="0">
            <a:latin typeface="+mn-lt"/>
          </a:endParaRPr>
        </a:p>
      </dgm:t>
    </dgm:pt>
    <dgm:pt modelId="{3C20B676-7E28-49BD-AD5F-BA1B3F26AB1E}" type="parTrans" cxnId="{DE7559F8-0E58-43BE-9AB4-6EC819A685B6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DABA451E-9E7A-45DB-87AA-0647708DFEEF}" type="sibTrans" cxnId="{DE7559F8-0E58-43BE-9AB4-6EC819A685B6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4ABF8A39-3F66-40AD-89CA-C6DD1182F932}">
      <dgm:prSet custT="1"/>
      <dgm:spPr/>
      <dgm:t>
        <a:bodyPr/>
        <a:lstStyle/>
        <a:p>
          <a:r>
            <a:rPr lang="ru-RU" sz="1200" b="1" smtClean="0">
              <a:latin typeface="+mn-lt"/>
            </a:rPr>
            <a:t>Определение темы, постановка цели и задачи;</a:t>
          </a:r>
          <a:endParaRPr lang="ru-RU" sz="1200" b="1" dirty="0">
            <a:latin typeface="+mn-lt"/>
          </a:endParaRPr>
        </a:p>
      </dgm:t>
    </dgm:pt>
    <dgm:pt modelId="{31D09080-915B-487D-B6CA-5641C11C336C}" type="parTrans" cxnId="{90042C30-59F6-4C87-A93C-7E6BFCDC603C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D6056142-DBE9-4570-AFC6-14EF6C3C9C8F}" type="sibTrans" cxnId="{90042C30-59F6-4C87-A93C-7E6BFCDC603C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C91C8043-0831-43E9-AF2E-904726951772}">
      <dgm:prSet custT="1"/>
      <dgm:spPr/>
      <dgm:t>
        <a:bodyPr/>
        <a:lstStyle/>
        <a:p>
          <a:r>
            <a:rPr lang="ru-RU" sz="1200" b="1" dirty="0" smtClean="0">
              <a:latin typeface="+mn-lt"/>
            </a:rPr>
            <a:t>2. Определение методов и приемов работы;</a:t>
          </a:r>
          <a:endParaRPr lang="ru-RU" sz="1200" b="1" dirty="0">
            <a:latin typeface="+mn-lt"/>
          </a:endParaRPr>
        </a:p>
      </dgm:t>
    </dgm:pt>
    <dgm:pt modelId="{D643BFBD-2933-43A8-AA7E-C7C299B09F7F}" type="parTrans" cxnId="{7512803F-65B1-4573-A4E9-AD914908FB1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1DFF0109-6969-4804-A18D-4DCE0BAE3F13}" type="sibTrans" cxnId="{7512803F-65B1-4573-A4E9-AD914908FB1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89EAD442-24AE-41C2-B83F-0C98A7B2FBA2}">
      <dgm:prSet custT="1"/>
      <dgm:spPr/>
      <dgm:t>
        <a:bodyPr/>
        <a:lstStyle/>
        <a:p>
          <a:r>
            <a:rPr lang="ru-RU" sz="1200" b="1" smtClean="0">
              <a:latin typeface="+mn-lt"/>
            </a:rPr>
            <a:t>Подбор методической и художественной литературы, дидактического материала;</a:t>
          </a:r>
          <a:endParaRPr lang="ru-RU" sz="1200" b="1" dirty="0">
            <a:latin typeface="+mn-lt"/>
          </a:endParaRPr>
        </a:p>
      </dgm:t>
    </dgm:pt>
    <dgm:pt modelId="{30669800-4281-4226-BE33-5E5D11DB8B14}" type="parTrans" cxnId="{0AA8A675-7E31-4CB0-B379-68020F430F6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ED97961B-938D-4DFC-851F-6D99F82917CA}" type="sibTrans" cxnId="{0AA8A675-7E31-4CB0-B379-68020F430F6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19D7F515-6D6A-40EF-BB64-A81C7C7EB514}">
      <dgm:prSet custT="1"/>
      <dgm:spPr/>
      <dgm:t>
        <a:bodyPr/>
        <a:lstStyle/>
        <a:p>
          <a:r>
            <a:rPr lang="ru-RU" sz="1200" b="1" smtClean="0">
              <a:latin typeface="+mn-lt"/>
            </a:rPr>
            <a:t>Подбор материалов, игрушек, атрибутов для игровой деятельности;</a:t>
          </a:r>
          <a:endParaRPr lang="ru-RU" sz="1200" b="1" dirty="0">
            <a:latin typeface="+mn-lt"/>
          </a:endParaRPr>
        </a:p>
      </dgm:t>
    </dgm:pt>
    <dgm:pt modelId="{1E36D7C3-DEEA-42E3-BD03-FD4016ABD4BD}" type="parTrans" cxnId="{E335B675-35B5-4DCF-9BEF-7C87E8EA964E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0BB6572A-006A-4A59-901A-A031852D9247}" type="sibTrans" cxnId="{E335B675-35B5-4DCF-9BEF-7C87E8EA964E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70E412E8-AEED-4F31-90FA-DC1EF4F39593}">
      <dgm:prSet custT="1"/>
      <dgm:spPr/>
      <dgm:t>
        <a:bodyPr/>
        <a:lstStyle/>
        <a:p>
          <a:r>
            <a:rPr lang="ru-RU" sz="1200" b="1" smtClean="0">
              <a:latin typeface="+mn-lt"/>
            </a:rPr>
            <a:t>Подбор материала для творческого труда;</a:t>
          </a:r>
          <a:endParaRPr lang="ru-RU" sz="1200" b="1" dirty="0">
            <a:latin typeface="+mn-lt"/>
          </a:endParaRPr>
        </a:p>
      </dgm:t>
    </dgm:pt>
    <dgm:pt modelId="{3A54A985-BDC1-470F-9312-94DF8732A5D4}" type="parTrans" cxnId="{871C1AC5-FAD5-4963-A239-968A5B83A084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D4E3A5E1-F04A-4FD1-A15D-B456AB8EF592}" type="sibTrans" cxnId="{871C1AC5-FAD5-4963-A239-968A5B83A084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F1A26937-C141-4A72-989B-FB4320D51FC5}">
      <dgm:prSet custT="1"/>
      <dgm:spPr/>
      <dgm:t>
        <a:bodyPr/>
        <a:lstStyle/>
        <a:p>
          <a:r>
            <a:rPr lang="ru-RU" sz="1200" b="1" smtClean="0">
              <a:latin typeface="+mn-lt"/>
            </a:rPr>
            <a:t>Изготовление дидактических игр;</a:t>
          </a:r>
          <a:endParaRPr lang="ru-RU" sz="1200" b="1" dirty="0">
            <a:latin typeface="+mn-lt"/>
          </a:endParaRPr>
        </a:p>
      </dgm:t>
    </dgm:pt>
    <dgm:pt modelId="{BF00A235-AFEF-4B11-9CBE-F4493000C718}" type="parTrans" cxnId="{C8EA05F8-8C88-49F0-9172-01E1161913C9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D3F3BFDA-8A0B-48AC-9B24-5F63418D0394}" type="sibTrans" cxnId="{C8EA05F8-8C88-49F0-9172-01E1161913C9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23BFBAEC-D722-49EA-87B4-2CABF1D48B26}">
      <dgm:prSet custT="1"/>
      <dgm:spPr/>
      <dgm:t>
        <a:bodyPr/>
        <a:lstStyle/>
        <a:p>
          <a:r>
            <a:rPr lang="ru-RU" sz="1200" b="1" smtClean="0">
              <a:latin typeface="+mn-lt"/>
            </a:rPr>
            <a:t>Составление перспективного плана.</a:t>
          </a:r>
          <a:endParaRPr lang="ru-RU" sz="1200" b="1" dirty="0">
            <a:latin typeface="+mn-lt"/>
          </a:endParaRPr>
        </a:p>
      </dgm:t>
    </dgm:pt>
    <dgm:pt modelId="{2C777922-BF6F-4923-BAA3-372BE80C6D4B}" type="parTrans" cxnId="{E1F79065-D4FD-4973-995A-9B2E533BADBF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9D5E09BF-0A56-4C99-88A2-D5B183A09F6E}" type="sibTrans" cxnId="{E1F79065-D4FD-4973-995A-9B2E533BADBF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B9994805-7007-491A-88C8-0A529EBEAFC6}">
      <dgm:prSet custT="1"/>
      <dgm:spPr/>
      <dgm:t>
        <a:bodyPr/>
        <a:lstStyle/>
        <a:p>
          <a:r>
            <a:rPr lang="ru-RU" sz="1200" b="1" i="0" smtClean="0">
              <a:latin typeface="+mn-lt"/>
            </a:rPr>
            <a:t>Проведение цикла познавательных занятий;</a:t>
          </a:r>
          <a:endParaRPr lang="ru-RU" sz="1200" b="1" dirty="0">
            <a:latin typeface="+mn-lt"/>
          </a:endParaRPr>
        </a:p>
      </dgm:t>
    </dgm:pt>
    <dgm:pt modelId="{23071E73-8017-4E8B-8944-AF9026BC7886}" type="parTrans" cxnId="{F7D57C4A-BD8E-468F-ACC2-1326CA8F9B5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05441C53-F81D-4D6E-9BAC-D93EDDF17ECD}" type="sibTrans" cxnId="{F7D57C4A-BD8E-468F-ACC2-1326CA8F9B5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FC03EDCE-A0C8-4977-9D22-854D779ED2FE}">
      <dgm:prSet custT="1"/>
      <dgm:spPr/>
      <dgm:t>
        <a:bodyPr/>
        <a:lstStyle/>
        <a:p>
          <a:r>
            <a:rPr lang="ru-RU" sz="1200" b="1" i="0" smtClean="0">
              <a:latin typeface="+mn-lt"/>
            </a:rPr>
            <a:t>Оформление альбомов, дидактических игр;</a:t>
          </a:r>
          <a:endParaRPr lang="ru-RU" sz="1200" b="1" i="0" dirty="0">
            <a:latin typeface="+mn-lt"/>
          </a:endParaRPr>
        </a:p>
      </dgm:t>
    </dgm:pt>
    <dgm:pt modelId="{6355735E-6732-401F-A49A-BE5FB355E83D}" type="parTrans" cxnId="{F413650D-B6EC-40BB-9FF4-DC4BDA42A74C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3CAE73B3-1859-49AF-A4AA-83A7CEBEBF7C}" type="sibTrans" cxnId="{F413650D-B6EC-40BB-9FF4-DC4BDA42A74C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02A5D494-1F21-4D9B-A146-832A89C1EA03}">
      <dgm:prSet custT="1"/>
      <dgm:spPr/>
      <dgm:t>
        <a:bodyPr/>
        <a:lstStyle/>
        <a:p>
          <a:r>
            <a:rPr lang="ru-RU" sz="1200" b="1" i="0" smtClean="0">
              <a:latin typeface="+mn-lt"/>
            </a:rPr>
            <a:t>Художественные выставки;</a:t>
          </a:r>
          <a:endParaRPr lang="ru-RU" sz="1200" b="1" i="0" dirty="0">
            <a:latin typeface="+mn-lt"/>
          </a:endParaRPr>
        </a:p>
      </dgm:t>
    </dgm:pt>
    <dgm:pt modelId="{B8A6372B-7B43-4B5A-862E-185183B9C9DF}" type="parTrans" cxnId="{8F339457-AFE7-482A-BC12-239A9314D55F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33910668-B742-432C-B36D-FAC46FCBBC00}" type="sibTrans" cxnId="{8F339457-AFE7-482A-BC12-239A9314D55F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4BAA8F04-06BE-49F9-89BD-6BF53CEBAC1E}">
      <dgm:prSet custT="1"/>
      <dgm:spPr/>
      <dgm:t>
        <a:bodyPr/>
        <a:lstStyle/>
        <a:p>
          <a:r>
            <a:rPr lang="ru-RU" sz="1200" b="1" i="0" smtClean="0">
              <a:latin typeface="+mn-lt"/>
            </a:rPr>
            <a:t>Фотовыставки;</a:t>
          </a:r>
          <a:endParaRPr lang="ru-RU" sz="1200" b="1" i="0" dirty="0">
            <a:latin typeface="+mn-lt"/>
          </a:endParaRPr>
        </a:p>
      </dgm:t>
    </dgm:pt>
    <dgm:pt modelId="{C5F5D88A-8649-4022-A863-C8CEF98E0D9D}" type="parTrans" cxnId="{EE0C8056-13B2-4C8A-B379-F5B570EB0F74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D581CAE3-B6E3-404D-B4C3-3392E8388EA5}" type="sibTrans" cxnId="{EE0C8056-13B2-4C8A-B379-F5B570EB0F74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503B35D5-EFB7-49F3-940C-515D5FF9A11A}">
      <dgm:prSet custT="1"/>
      <dgm:spPr/>
      <dgm:t>
        <a:bodyPr/>
        <a:lstStyle/>
        <a:p>
          <a:r>
            <a:rPr lang="ru-RU" sz="1200" b="1" i="0" smtClean="0">
              <a:latin typeface="+mn-lt"/>
            </a:rPr>
            <a:t>Консультации для родителей;</a:t>
          </a:r>
          <a:endParaRPr lang="ru-RU" sz="1200" b="1" i="0" dirty="0">
            <a:latin typeface="+mn-lt"/>
          </a:endParaRPr>
        </a:p>
      </dgm:t>
    </dgm:pt>
    <dgm:pt modelId="{B1124649-0A3F-412D-B92F-D574D11DB671}" type="parTrans" cxnId="{6769E825-6183-4211-B448-8BD1C45C979C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645BB28F-0672-4E3C-A8A4-2FE6C2F85D8A}" type="sibTrans" cxnId="{6769E825-6183-4211-B448-8BD1C45C979C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D9B08D1D-95FA-43B4-82AA-16CD39C3ABD9}">
      <dgm:prSet custT="1"/>
      <dgm:spPr/>
      <dgm:t>
        <a:bodyPr/>
        <a:lstStyle/>
        <a:p>
          <a:r>
            <a:rPr lang="ru-RU" sz="1200" b="1" i="0" smtClean="0">
              <a:latin typeface="+mn-lt"/>
            </a:rPr>
            <a:t>Разучивание стихов, песен и танцев о животных</a:t>
          </a:r>
          <a:endParaRPr lang="ru-RU" sz="1200" b="1" i="0" dirty="0">
            <a:latin typeface="+mn-lt"/>
          </a:endParaRPr>
        </a:p>
      </dgm:t>
    </dgm:pt>
    <dgm:pt modelId="{410B7E7E-AAB0-441F-85AB-039D7F750851}" type="parTrans" cxnId="{F30E5D6D-C131-4834-9416-0F9970F823A5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35C6F692-53B4-480F-AB2B-4D3F109A9268}" type="sibTrans" cxnId="{F30E5D6D-C131-4834-9416-0F9970F823A5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84509A9B-9781-4C8B-8F9A-C9B7043A6042}">
      <dgm:prSet custT="1"/>
      <dgm:spPr/>
      <dgm:t>
        <a:bodyPr/>
        <a:lstStyle/>
        <a:p>
          <a:r>
            <a:rPr lang="ru-RU" sz="1200" b="1" i="0" smtClean="0">
              <a:latin typeface="+mn-lt"/>
            </a:rPr>
            <a:t>Выставка книг</a:t>
          </a:r>
          <a:endParaRPr lang="ru-RU" sz="1200" b="1" i="0" dirty="0">
            <a:latin typeface="+mn-lt"/>
          </a:endParaRPr>
        </a:p>
      </dgm:t>
    </dgm:pt>
    <dgm:pt modelId="{7C841D1B-1EA1-40DE-A86E-D50E923E54BC}" type="parTrans" cxnId="{1DB4397D-C052-4F1C-A55D-16E9F7635EE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D7961026-2DE4-4510-BCDD-EF6F71F4DFD8}" type="sibTrans" cxnId="{1DB4397D-C052-4F1C-A55D-16E9F7635EE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81BD0CCF-9E23-47D8-8660-D9CDA36BF5AE}">
      <dgm:prSet custT="1"/>
      <dgm:spPr/>
      <dgm:t>
        <a:bodyPr/>
        <a:lstStyle/>
        <a:p>
          <a:r>
            <a:rPr lang="ru-RU" sz="1200" b="1" i="0" smtClean="0">
              <a:latin typeface="+mn-lt"/>
            </a:rPr>
            <a:t>Целевые прогулки на участке, а так же по территории детского сада.</a:t>
          </a:r>
          <a:endParaRPr lang="ru-RU" sz="1200" b="1" i="0" dirty="0">
            <a:latin typeface="+mn-lt"/>
          </a:endParaRPr>
        </a:p>
      </dgm:t>
    </dgm:pt>
    <dgm:pt modelId="{EB32AB9F-E0CC-4440-8710-D16ECEBB0810}" type="parTrans" cxnId="{FD2EC377-E118-4A42-B311-2929857D3B85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E8D3F673-6F05-4F57-B509-4CC4F6A1F88E}" type="sibTrans" cxnId="{FD2EC377-E118-4A42-B311-2929857D3B85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2C444351-DCDF-4708-AAF4-7D4D2B97B01A}">
      <dgm:prSet custT="1"/>
      <dgm:spPr/>
      <dgm:t>
        <a:bodyPr/>
        <a:lstStyle/>
        <a:p>
          <a:r>
            <a:rPr lang="ru-RU" sz="1200" b="1" smtClean="0">
              <a:latin typeface="+mn-lt"/>
            </a:rPr>
            <a:t>Выставка продуктов детской деятельности.</a:t>
          </a:r>
          <a:endParaRPr lang="ru-RU" sz="1200" b="1" dirty="0">
            <a:latin typeface="+mn-lt"/>
          </a:endParaRPr>
        </a:p>
      </dgm:t>
    </dgm:pt>
    <dgm:pt modelId="{239A9641-3A52-4E71-93A5-D9E535BFD0BE}" type="parTrans" cxnId="{DDAB06D6-78AE-482D-B413-2D1463B37F72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39CCD5DB-29EC-4E56-BE9A-90AEB7B8796D}" type="sibTrans" cxnId="{DDAB06D6-78AE-482D-B413-2D1463B37F72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AEF32784-46BA-4AF2-8C9E-57DDE9DE15A8}">
      <dgm:prSet custT="1"/>
      <dgm:spPr/>
      <dgm:t>
        <a:bodyPr/>
        <a:lstStyle/>
        <a:p>
          <a:r>
            <a:rPr lang="ru-RU" sz="1200" b="1" smtClean="0">
              <a:effectLst/>
              <a:latin typeface="+mn-lt"/>
              <a:ea typeface="Times New Roman"/>
              <a:cs typeface="Times New Roman"/>
            </a:rPr>
            <a:t>Выставка детских работ и поделок.</a:t>
          </a:r>
          <a:endParaRPr lang="ru-RU" sz="1200" b="1" dirty="0">
            <a:latin typeface="+mn-lt"/>
          </a:endParaRPr>
        </a:p>
      </dgm:t>
    </dgm:pt>
    <dgm:pt modelId="{BA0198AE-A89A-4DC4-A30A-928EF65E4FD6}" type="parTrans" cxnId="{6D31B91A-6CDD-4A5E-A9CB-E3E4048BD9C6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84B44CCF-441C-46DA-AE49-FDFFE90CB38E}" type="sibTrans" cxnId="{6D31B91A-6CDD-4A5E-A9CB-E3E4048BD9C6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DFF21089-C263-4B2F-80D4-8B7C3CB29735}">
      <dgm:prSet custT="1"/>
      <dgm:spPr/>
      <dgm:t>
        <a:bodyPr/>
        <a:lstStyle/>
        <a:p>
          <a:r>
            <a:rPr lang="ru-RU" sz="1200" b="1" smtClean="0">
              <a:effectLst/>
              <a:latin typeface="+mn-lt"/>
              <a:ea typeface="Times New Roman"/>
              <a:cs typeface="Times New Roman"/>
            </a:rPr>
            <a:t>Оформление фотовыставки «Веселый зоосад».</a:t>
          </a:r>
          <a:endParaRPr lang="ru-RU" sz="1200" b="1" dirty="0">
            <a:effectLst/>
            <a:latin typeface="+mn-lt"/>
            <a:ea typeface="Calibri"/>
            <a:cs typeface="Times New Roman"/>
          </a:endParaRPr>
        </a:p>
      </dgm:t>
    </dgm:pt>
    <dgm:pt modelId="{DBDA530F-FE80-42EC-A5E3-6A73DF9F56C8}" type="parTrans" cxnId="{F2D7CC90-4AF3-496B-A83E-39E4E1A4591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0C1C7C5E-03EE-407E-919B-591CF8587482}" type="sibTrans" cxnId="{F2D7CC90-4AF3-496B-A83E-39E4E1A4591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2A486044-7D26-4537-AC8C-99FAEF7C7BE5}">
      <dgm:prSet custT="1"/>
      <dgm:spPr/>
      <dgm:t>
        <a:bodyPr/>
        <a:lstStyle/>
        <a:p>
          <a:r>
            <a:rPr lang="ru-RU" sz="1200" b="1" smtClean="0">
              <a:effectLst/>
              <a:latin typeface="+mn-lt"/>
              <a:ea typeface="Times New Roman"/>
            </a:rPr>
            <a:t>Организация конкурса-выставки «Веселые зверята»</a:t>
          </a:r>
          <a:endParaRPr lang="ru-RU" sz="1200" b="1" dirty="0">
            <a:latin typeface="+mn-lt"/>
          </a:endParaRPr>
        </a:p>
      </dgm:t>
    </dgm:pt>
    <dgm:pt modelId="{786B354A-E09E-4AED-99DA-4816714FEF86}" type="parTrans" cxnId="{F25B80B5-8F52-4B7F-9E41-55EDF4ED844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BB22D461-99D4-4A8A-A7FB-7BF2D6D9C6F0}" type="sibTrans" cxnId="{F25B80B5-8F52-4B7F-9E41-55EDF4ED844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+mn-lt"/>
          </a:endParaRPr>
        </a:p>
      </dgm:t>
    </dgm:pt>
    <dgm:pt modelId="{01B0EF2C-D1ED-4D19-8B70-757F28A9E829}">
      <dgm:prSet custT="1"/>
      <dgm:spPr/>
      <dgm:t>
        <a:bodyPr/>
        <a:lstStyle/>
        <a:p>
          <a:r>
            <a:rPr lang="ru-RU" sz="1200" b="1" i="0" smtClean="0">
              <a:latin typeface="+mn-lt"/>
            </a:rPr>
            <a:t>Чтение художественных произведений посвященных осени, беседы на осеннюю тему.</a:t>
          </a:r>
          <a:r>
            <a:rPr lang="ru-RU" sz="1200" b="1" smtClean="0">
              <a:latin typeface="+mn-lt"/>
            </a:rPr>
            <a:t/>
          </a:r>
          <a:br>
            <a:rPr lang="ru-RU" sz="1200" b="1" smtClean="0">
              <a:latin typeface="+mn-lt"/>
            </a:rPr>
          </a:br>
          <a:endParaRPr lang="ru-RU" sz="1200" b="1" i="0" dirty="0">
            <a:latin typeface="+mn-lt"/>
          </a:endParaRPr>
        </a:p>
      </dgm:t>
    </dgm:pt>
    <dgm:pt modelId="{A554DB81-F807-4246-BE04-CB8D2D3150DB}" type="parTrans" cxnId="{10E9D8D8-414F-4B27-B1F3-C6825C7E9C8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F08C331-84AF-4B4F-835D-EDD85089BAA9}" type="sibTrans" cxnId="{10E9D8D8-414F-4B27-B1F3-C6825C7E9C8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96DCFCB-B965-4E4D-97A7-7F63CDBD11D4}">
      <dgm:prSet custT="1"/>
      <dgm:spPr/>
      <dgm:t>
        <a:bodyPr/>
        <a:lstStyle/>
        <a:p>
          <a:r>
            <a:rPr lang="ru-RU" sz="1200" b="1" smtClean="0">
              <a:latin typeface="+mn-lt"/>
            </a:rPr>
            <a:t>Оценка этапов реализации проекта детьми.</a:t>
          </a:r>
          <a:endParaRPr lang="ru-RU" sz="1200" b="1" dirty="0">
            <a:latin typeface="+mn-lt"/>
          </a:endParaRPr>
        </a:p>
      </dgm:t>
    </dgm:pt>
    <dgm:pt modelId="{5225568E-6E57-4BED-B74B-C2DC48FC4C11}" type="parTrans" cxnId="{33C78AAD-E1BA-47D7-9D2A-B6772A55D3B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CFAE895-7744-43E0-805D-5E7794B527A8}" type="sibTrans" cxnId="{33C78AAD-E1BA-47D7-9D2A-B6772A55D3B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CB320F2-DAF5-4A84-9E4C-80B7E9672942}" type="pres">
      <dgm:prSet presAssocID="{4325A19C-60FE-4055-8C1D-DF8261B3E4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6667C-28CE-4D5A-8FCD-3C02D8C84B14}" type="pres">
      <dgm:prSet presAssocID="{A2BA3B69-75F7-43AE-A634-842AABDBA8F0}" presName="node" presStyleLbl="node1" presStyleIdx="0" presStyleCnt="3" custScaleX="113898" custLinFactNeighborX="36948" custLinFactNeighborY="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A3A09-5A47-4046-A2C0-C7DD2AC34627}" type="pres">
      <dgm:prSet presAssocID="{35753284-5836-4A42-8AC2-12BD7FBC9996}" presName="sibTrans" presStyleCnt="0"/>
      <dgm:spPr/>
      <dgm:t>
        <a:bodyPr/>
        <a:lstStyle/>
        <a:p>
          <a:endParaRPr lang="ru-RU"/>
        </a:p>
      </dgm:t>
    </dgm:pt>
    <dgm:pt modelId="{9CA6A211-1E14-4FCB-8C61-8B1C562AE7A5}" type="pres">
      <dgm:prSet presAssocID="{9B72A808-9847-49D0-BAA5-FD9F169995BF}" presName="node" presStyleLbl="node1" presStyleIdx="1" presStyleCnt="3" custScaleX="13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CFFB1-DD12-4EDF-A22E-639D524BD8AF}" type="pres">
      <dgm:prSet presAssocID="{D56B0B58-9BB1-4F9F-A25D-9C4ADA57ADDC}" presName="sibTrans" presStyleCnt="0"/>
      <dgm:spPr/>
      <dgm:t>
        <a:bodyPr/>
        <a:lstStyle/>
        <a:p>
          <a:endParaRPr lang="ru-RU"/>
        </a:p>
      </dgm:t>
    </dgm:pt>
    <dgm:pt modelId="{D8D1BE77-DBF8-4127-A55A-15940926F40E}" type="pres">
      <dgm:prSet presAssocID="{B7E0DD65-BE53-4583-8407-76470BF11D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AF45D-500F-462D-8585-C2C8E88E4142}" type="presOf" srcId="{2A486044-7D26-4537-AC8C-99FAEF7C7BE5}" destId="{D8D1BE77-DBF8-4127-A55A-15940926F40E}" srcOrd="0" destOrd="5" presId="urn:microsoft.com/office/officeart/2005/8/layout/hList6"/>
    <dgm:cxn modelId="{B103152B-8761-4595-A921-61EA1517D27A}" type="presOf" srcId="{19D7F515-6D6A-40EF-BB64-A81C7C7EB514}" destId="{5A36667C-28CE-4D5A-8FCD-3C02D8C84B14}" srcOrd="0" destOrd="4" presId="urn:microsoft.com/office/officeart/2005/8/layout/hList6"/>
    <dgm:cxn modelId="{33C78AAD-E1BA-47D7-9D2A-B6772A55D3B9}" srcId="{B7E0DD65-BE53-4583-8407-76470BF11D2A}" destId="{096DCFCB-B965-4E4D-97A7-7F63CDBD11D4}" srcOrd="1" destOrd="0" parTransId="{5225568E-6E57-4BED-B74B-C2DC48FC4C11}" sibTransId="{4CFAE895-7744-43E0-805D-5E7794B527A8}"/>
    <dgm:cxn modelId="{F94765FC-0CCE-4025-B84A-E613181942CB}" type="presOf" srcId="{01B0EF2C-D1ED-4D19-8B70-757F28A9E829}" destId="{9CA6A211-1E14-4FCB-8C61-8B1C562AE7A5}" srcOrd="0" destOrd="9" presId="urn:microsoft.com/office/officeart/2005/8/layout/hList6"/>
    <dgm:cxn modelId="{90042C30-59F6-4C87-A93C-7E6BFCDC603C}" srcId="{A2BA3B69-75F7-43AE-A634-842AABDBA8F0}" destId="{4ABF8A39-3F66-40AD-89CA-C6DD1182F932}" srcOrd="0" destOrd="0" parTransId="{31D09080-915B-487D-B6CA-5641C11C336C}" sibTransId="{D6056142-DBE9-4570-AFC6-14EF6C3C9C8F}"/>
    <dgm:cxn modelId="{E92D99A0-3D51-4016-AB1E-26DD7154F59D}" type="presOf" srcId="{4BAA8F04-06BE-49F9-89BD-6BF53CEBAC1E}" destId="{9CA6A211-1E14-4FCB-8C61-8B1C562AE7A5}" srcOrd="0" destOrd="4" presId="urn:microsoft.com/office/officeart/2005/8/layout/hList6"/>
    <dgm:cxn modelId="{046B5BA0-8240-4D37-8200-667F15EEFE48}" type="presOf" srcId="{C91C8043-0831-43E9-AF2E-904726951772}" destId="{5A36667C-28CE-4D5A-8FCD-3C02D8C84B14}" srcOrd="0" destOrd="2" presId="urn:microsoft.com/office/officeart/2005/8/layout/hList6"/>
    <dgm:cxn modelId="{9F88ECBC-5DE7-4C55-8911-F9AA07D43B72}" type="presOf" srcId="{B7E0DD65-BE53-4583-8407-76470BF11D2A}" destId="{D8D1BE77-DBF8-4127-A55A-15940926F40E}" srcOrd="0" destOrd="0" presId="urn:microsoft.com/office/officeart/2005/8/layout/hList6"/>
    <dgm:cxn modelId="{A8EF62B4-7ABB-4C97-AB4D-6B1F6E1B364C}" type="presOf" srcId="{DFF21089-C263-4B2F-80D4-8B7C3CB29735}" destId="{D8D1BE77-DBF8-4127-A55A-15940926F40E}" srcOrd="0" destOrd="4" presId="urn:microsoft.com/office/officeart/2005/8/layout/hList6"/>
    <dgm:cxn modelId="{49953203-09F6-45F1-9426-2668757E09CA}" type="presOf" srcId="{096DCFCB-B965-4E4D-97A7-7F63CDBD11D4}" destId="{D8D1BE77-DBF8-4127-A55A-15940926F40E}" srcOrd="0" destOrd="2" presId="urn:microsoft.com/office/officeart/2005/8/layout/hList6"/>
    <dgm:cxn modelId="{650A7714-F9A2-409B-B1BB-1F6CC9AA76BC}" type="presOf" srcId="{84509A9B-9781-4C8B-8F9A-C9B7043A6042}" destId="{9CA6A211-1E14-4FCB-8C61-8B1C562AE7A5}" srcOrd="0" destOrd="7" presId="urn:microsoft.com/office/officeart/2005/8/layout/hList6"/>
    <dgm:cxn modelId="{CDB07D33-3FF3-4426-8D18-025335E886C1}" type="presOf" srcId="{89EAD442-24AE-41C2-B83F-0C98A7B2FBA2}" destId="{5A36667C-28CE-4D5A-8FCD-3C02D8C84B14}" srcOrd="0" destOrd="3" presId="urn:microsoft.com/office/officeart/2005/8/layout/hList6"/>
    <dgm:cxn modelId="{46F18946-7186-4343-9EF6-79E087550E11}" type="presOf" srcId="{9B72A808-9847-49D0-BAA5-FD9F169995BF}" destId="{9CA6A211-1E14-4FCB-8C61-8B1C562AE7A5}" srcOrd="0" destOrd="0" presId="urn:microsoft.com/office/officeart/2005/8/layout/hList6"/>
    <dgm:cxn modelId="{F2D7CC90-4AF3-496B-A83E-39E4E1A45913}" srcId="{B7E0DD65-BE53-4583-8407-76470BF11D2A}" destId="{DFF21089-C263-4B2F-80D4-8B7C3CB29735}" srcOrd="3" destOrd="0" parTransId="{DBDA530F-FE80-42EC-A5E3-6A73DF9F56C8}" sibTransId="{0C1C7C5E-03EE-407E-919B-591CF8587482}"/>
    <dgm:cxn modelId="{FD2EC377-E118-4A42-B311-2929857D3B85}" srcId="{9B72A808-9847-49D0-BAA5-FD9F169995BF}" destId="{81BD0CCF-9E23-47D8-8660-D9CDA36BF5AE}" srcOrd="7" destOrd="0" parTransId="{EB32AB9F-E0CC-4440-8710-D16ECEBB0810}" sibTransId="{E8D3F673-6F05-4F57-B509-4CC4F6A1F88E}"/>
    <dgm:cxn modelId="{DDAB06D6-78AE-482D-B413-2D1463B37F72}" srcId="{B7E0DD65-BE53-4583-8407-76470BF11D2A}" destId="{2C444351-DCDF-4708-AAF4-7D4D2B97B01A}" srcOrd="0" destOrd="0" parTransId="{239A9641-3A52-4E71-93A5-D9E535BFD0BE}" sibTransId="{39CCD5DB-29EC-4E56-BE9A-90AEB7B8796D}"/>
    <dgm:cxn modelId="{985AE69A-7C17-4E4D-B854-6407FA33AB09}" type="presOf" srcId="{4325A19C-60FE-4055-8C1D-DF8261B3E481}" destId="{3CB320F2-DAF5-4A84-9E4C-80B7E9672942}" srcOrd="0" destOrd="0" presId="urn:microsoft.com/office/officeart/2005/8/layout/hList6"/>
    <dgm:cxn modelId="{0AA8A675-7E31-4CB0-B379-68020F430F63}" srcId="{A2BA3B69-75F7-43AE-A634-842AABDBA8F0}" destId="{89EAD442-24AE-41C2-B83F-0C98A7B2FBA2}" srcOrd="2" destOrd="0" parTransId="{30669800-4281-4226-BE33-5E5D11DB8B14}" sibTransId="{ED97961B-938D-4DFC-851F-6D99F82917CA}"/>
    <dgm:cxn modelId="{5040A75A-E0B5-4B2C-AF62-F39F403C0CAE}" type="presOf" srcId="{AEF32784-46BA-4AF2-8C9E-57DDE9DE15A8}" destId="{D8D1BE77-DBF8-4127-A55A-15940926F40E}" srcOrd="0" destOrd="3" presId="urn:microsoft.com/office/officeart/2005/8/layout/hList6"/>
    <dgm:cxn modelId="{1657DC70-ACE3-4539-809A-5BB49FBB7B5A}" srcId="{4325A19C-60FE-4055-8C1D-DF8261B3E481}" destId="{A2BA3B69-75F7-43AE-A634-842AABDBA8F0}" srcOrd="0" destOrd="0" parTransId="{3BBB60F0-6C62-4C0C-97E0-659005B80A4D}" sibTransId="{35753284-5836-4A42-8AC2-12BD7FBC9996}"/>
    <dgm:cxn modelId="{D16AC2C4-D32D-4EEB-88BD-849053C6B465}" type="presOf" srcId="{B9994805-7007-491A-88C8-0A529EBEAFC6}" destId="{9CA6A211-1E14-4FCB-8C61-8B1C562AE7A5}" srcOrd="0" destOrd="1" presId="urn:microsoft.com/office/officeart/2005/8/layout/hList6"/>
    <dgm:cxn modelId="{F413650D-B6EC-40BB-9FF4-DC4BDA42A74C}" srcId="{9B72A808-9847-49D0-BAA5-FD9F169995BF}" destId="{FC03EDCE-A0C8-4977-9D22-854D779ED2FE}" srcOrd="1" destOrd="0" parTransId="{6355735E-6732-401F-A49A-BE5FB355E83D}" sibTransId="{3CAE73B3-1859-49AF-A4AA-83A7CEBEBF7C}"/>
    <dgm:cxn modelId="{CAA44D42-C278-4726-8CA9-1DDDFE2542B1}" srcId="{4325A19C-60FE-4055-8C1D-DF8261B3E481}" destId="{9B72A808-9847-49D0-BAA5-FD9F169995BF}" srcOrd="1" destOrd="0" parTransId="{F2EE1F3D-F66A-4CC5-AA96-6F9EEA829903}" sibTransId="{D56B0B58-9BB1-4F9F-A25D-9C4ADA57ADDC}"/>
    <dgm:cxn modelId="{6D31B91A-6CDD-4A5E-A9CB-E3E4048BD9C6}" srcId="{B7E0DD65-BE53-4583-8407-76470BF11D2A}" destId="{AEF32784-46BA-4AF2-8C9E-57DDE9DE15A8}" srcOrd="2" destOrd="0" parTransId="{BA0198AE-A89A-4DC4-A30A-928EF65E4FD6}" sibTransId="{84B44CCF-441C-46DA-AE49-FDFFE90CB38E}"/>
    <dgm:cxn modelId="{32090793-CDD7-4681-9DF2-468364F31F4F}" type="presOf" srcId="{503B35D5-EFB7-49F3-940C-515D5FF9A11A}" destId="{9CA6A211-1E14-4FCB-8C61-8B1C562AE7A5}" srcOrd="0" destOrd="5" presId="urn:microsoft.com/office/officeart/2005/8/layout/hList6"/>
    <dgm:cxn modelId="{E335B675-35B5-4DCF-9BEF-7C87E8EA964E}" srcId="{A2BA3B69-75F7-43AE-A634-842AABDBA8F0}" destId="{19D7F515-6D6A-40EF-BB64-A81C7C7EB514}" srcOrd="3" destOrd="0" parTransId="{1E36D7C3-DEEA-42E3-BD03-FD4016ABD4BD}" sibTransId="{0BB6572A-006A-4A59-901A-A031852D9247}"/>
    <dgm:cxn modelId="{366E4502-E82D-4370-94D3-806C22DCF83B}" type="presOf" srcId="{23BFBAEC-D722-49EA-87B4-2CABF1D48B26}" destId="{5A36667C-28CE-4D5A-8FCD-3C02D8C84B14}" srcOrd="0" destOrd="7" presId="urn:microsoft.com/office/officeart/2005/8/layout/hList6"/>
    <dgm:cxn modelId="{1DB4397D-C052-4F1C-A55D-16E9F7635EE3}" srcId="{9B72A808-9847-49D0-BAA5-FD9F169995BF}" destId="{84509A9B-9781-4C8B-8F9A-C9B7043A6042}" srcOrd="6" destOrd="0" parTransId="{7C841D1B-1EA1-40DE-A86E-D50E923E54BC}" sibTransId="{D7961026-2DE4-4510-BCDD-EF6F71F4DFD8}"/>
    <dgm:cxn modelId="{F25B80B5-8F52-4B7F-9E41-55EDF4ED8443}" srcId="{B7E0DD65-BE53-4583-8407-76470BF11D2A}" destId="{2A486044-7D26-4537-AC8C-99FAEF7C7BE5}" srcOrd="4" destOrd="0" parTransId="{786B354A-E09E-4AED-99DA-4816714FEF86}" sibTransId="{BB22D461-99D4-4A8A-A7FB-7BF2D6D9C6F0}"/>
    <dgm:cxn modelId="{6769E825-6183-4211-B448-8BD1C45C979C}" srcId="{9B72A808-9847-49D0-BAA5-FD9F169995BF}" destId="{503B35D5-EFB7-49F3-940C-515D5FF9A11A}" srcOrd="4" destOrd="0" parTransId="{B1124649-0A3F-412D-B92F-D574D11DB671}" sibTransId="{645BB28F-0672-4E3C-A8A4-2FE6C2F85D8A}"/>
    <dgm:cxn modelId="{EE0C8056-13B2-4C8A-B379-F5B570EB0F74}" srcId="{9B72A808-9847-49D0-BAA5-FD9F169995BF}" destId="{4BAA8F04-06BE-49F9-89BD-6BF53CEBAC1E}" srcOrd="3" destOrd="0" parTransId="{C5F5D88A-8649-4022-A863-C8CEF98E0D9D}" sibTransId="{D581CAE3-B6E3-404D-B4C3-3392E8388EA5}"/>
    <dgm:cxn modelId="{DD0FF28A-A467-4E9D-98C4-1CF2EBA872B6}" type="presOf" srcId="{A2BA3B69-75F7-43AE-A634-842AABDBA8F0}" destId="{5A36667C-28CE-4D5A-8FCD-3C02D8C84B14}" srcOrd="0" destOrd="0" presId="urn:microsoft.com/office/officeart/2005/8/layout/hList6"/>
    <dgm:cxn modelId="{328F07FD-8A92-44E4-9B17-54AB27B90C9F}" type="presOf" srcId="{02A5D494-1F21-4D9B-A146-832A89C1EA03}" destId="{9CA6A211-1E14-4FCB-8C61-8B1C562AE7A5}" srcOrd="0" destOrd="3" presId="urn:microsoft.com/office/officeart/2005/8/layout/hList6"/>
    <dgm:cxn modelId="{DE7559F8-0E58-43BE-9AB4-6EC819A685B6}" srcId="{4325A19C-60FE-4055-8C1D-DF8261B3E481}" destId="{B7E0DD65-BE53-4583-8407-76470BF11D2A}" srcOrd="2" destOrd="0" parTransId="{3C20B676-7E28-49BD-AD5F-BA1B3F26AB1E}" sibTransId="{DABA451E-9E7A-45DB-87AA-0647708DFEEF}"/>
    <dgm:cxn modelId="{7512803F-65B1-4573-A4E9-AD914908FB13}" srcId="{A2BA3B69-75F7-43AE-A634-842AABDBA8F0}" destId="{C91C8043-0831-43E9-AF2E-904726951772}" srcOrd="1" destOrd="0" parTransId="{D643BFBD-2933-43A8-AA7E-C7C299B09F7F}" sibTransId="{1DFF0109-6969-4804-A18D-4DCE0BAE3F13}"/>
    <dgm:cxn modelId="{10E9D8D8-414F-4B27-B1F3-C6825C7E9C89}" srcId="{9B72A808-9847-49D0-BAA5-FD9F169995BF}" destId="{01B0EF2C-D1ED-4D19-8B70-757F28A9E829}" srcOrd="8" destOrd="0" parTransId="{A554DB81-F807-4246-BE04-CB8D2D3150DB}" sibTransId="{5F08C331-84AF-4B4F-835D-EDD85089BAA9}"/>
    <dgm:cxn modelId="{C8EA05F8-8C88-49F0-9172-01E1161913C9}" srcId="{A2BA3B69-75F7-43AE-A634-842AABDBA8F0}" destId="{F1A26937-C141-4A72-989B-FB4320D51FC5}" srcOrd="5" destOrd="0" parTransId="{BF00A235-AFEF-4B11-9CBE-F4493000C718}" sibTransId="{D3F3BFDA-8A0B-48AC-9B24-5F63418D0394}"/>
    <dgm:cxn modelId="{8F339457-AFE7-482A-BC12-239A9314D55F}" srcId="{9B72A808-9847-49D0-BAA5-FD9F169995BF}" destId="{02A5D494-1F21-4D9B-A146-832A89C1EA03}" srcOrd="2" destOrd="0" parTransId="{B8A6372B-7B43-4B5A-862E-185183B9C9DF}" sibTransId="{33910668-B742-432C-B36D-FAC46FCBBC00}"/>
    <dgm:cxn modelId="{8F01E7DA-0095-4590-8F34-9ACAD8C4408C}" type="presOf" srcId="{81BD0CCF-9E23-47D8-8660-D9CDA36BF5AE}" destId="{9CA6A211-1E14-4FCB-8C61-8B1C562AE7A5}" srcOrd="0" destOrd="8" presId="urn:microsoft.com/office/officeart/2005/8/layout/hList6"/>
    <dgm:cxn modelId="{E1F79065-D4FD-4973-995A-9B2E533BADBF}" srcId="{A2BA3B69-75F7-43AE-A634-842AABDBA8F0}" destId="{23BFBAEC-D722-49EA-87B4-2CABF1D48B26}" srcOrd="6" destOrd="0" parTransId="{2C777922-BF6F-4923-BAA3-372BE80C6D4B}" sibTransId="{9D5E09BF-0A56-4C99-88A2-D5B183A09F6E}"/>
    <dgm:cxn modelId="{A6DCBDB4-8DE5-4A70-9FCE-CA3A4DE33B76}" type="presOf" srcId="{FC03EDCE-A0C8-4977-9D22-854D779ED2FE}" destId="{9CA6A211-1E14-4FCB-8C61-8B1C562AE7A5}" srcOrd="0" destOrd="2" presId="urn:microsoft.com/office/officeart/2005/8/layout/hList6"/>
    <dgm:cxn modelId="{F7D57C4A-BD8E-468F-ACC2-1326CA8F9B53}" srcId="{9B72A808-9847-49D0-BAA5-FD9F169995BF}" destId="{B9994805-7007-491A-88C8-0A529EBEAFC6}" srcOrd="0" destOrd="0" parTransId="{23071E73-8017-4E8B-8944-AF9026BC7886}" sibTransId="{05441C53-F81D-4D6E-9BAC-D93EDDF17ECD}"/>
    <dgm:cxn modelId="{9CCD23BA-BC69-4A51-B7ED-DA923CCA90A2}" type="presOf" srcId="{4ABF8A39-3F66-40AD-89CA-C6DD1182F932}" destId="{5A36667C-28CE-4D5A-8FCD-3C02D8C84B14}" srcOrd="0" destOrd="1" presId="urn:microsoft.com/office/officeart/2005/8/layout/hList6"/>
    <dgm:cxn modelId="{3973C746-5FE7-45A9-A6EA-31DE46686650}" type="presOf" srcId="{F1A26937-C141-4A72-989B-FB4320D51FC5}" destId="{5A36667C-28CE-4D5A-8FCD-3C02D8C84B14}" srcOrd="0" destOrd="6" presId="urn:microsoft.com/office/officeart/2005/8/layout/hList6"/>
    <dgm:cxn modelId="{F30E5D6D-C131-4834-9416-0F9970F823A5}" srcId="{9B72A808-9847-49D0-BAA5-FD9F169995BF}" destId="{D9B08D1D-95FA-43B4-82AA-16CD39C3ABD9}" srcOrd="5" destOrd="0" parTransId="{410B7E7E-AAB0-441F-85AB-039D7F750851}" sibTransId="{35C6F692-53B4-480F-AB2B-4D3F109A9268}"/>
    <dgm:cxn modelId="{0CE09FF1-A048-4844-A8DF-61092C5A3133}" type="presOf" srcId="{70E412E8-AEED-4F31-90FA-DC1EF4F39593}" destId="{5A36667C-28CE-4D5A-8FCD-3C02D8C84B14}" srcOrd="0" destOrd="5" presId="urn:microsoft.com/office/officeart/2005/8/layout/hList6"/>
    <dgm:cxn modelId="{D6E46063-D413-45F1-98C7-6F2DAABFE36B}" type="presOf" srcId="{D9B08D1D-95FA-43B4-82AA-16CD39C3ABD9}" destId="{9CA6A211-1E14-4FCB-8C61-8B1C562AE7A5}" srcOrd="0" destOrd="6" presId="urn:microsoft.com/office/officeart/2005/8/layout/hList6"/>
    <dgm:cxn modelId="{871C1AC5-FAD5-4963-A239-968A5B83A084}" srcId="{A2BA3B69-75F7-43AE-A634-842AABDBA8F0}" destId="{70E412E8-AEED-4F31-90FA-DC1EF4F39593}" srcOrd="4" destOrd="0" parTransId="{3A54A985-BDC1-470F-9312-94DF8732A5D4}" sibTransId="{D4E3A5E1-F04A-4FD1-A15D-B456AB8EF592}"/>
    <dgm:cxn modelId="{123520BD-38F0-49E7-9854-1911D4A07E8E}" type="presOf" srcId="{2C444351-DCDF-4708-AAF4-7D4D2B97B01A}" destId="{D8D1BE77-DBF8-4127-A55A-15940926F40E}" srcOrd="0" destOrd="1" presId="urn:microsoft.com/office/officeart/2005/8/layout/hList6"/>
    <dgm:cxn modelId="{EEA35033-E3E2-4F15-83FB-0874517C23A9}" type="presParOf" srcId="{3CB320F2-DAF5-4A84-9E4C-80B7E9672942}" destId="{5A36667C-28CE-4D5A-8FCD-3C02D8C84B14}" srcOrd="0" destOrd="0" presId="urn:microsoft.com/office/officeart/2005/8/layout/hList6"/>
    <dgm:cxn modelId="{3D9BD6DD-4F03-437F-9B18-DED9FCF2656C}" type="presParOf" srcId="{3CB320F2-DAF5-4A84-9E4C-80B7E9672942}" destId="{A4AA3A09-5A47-4046-A2C0-C7DD2AC34627}" srcOrd="1" destOrd="0" presId="urn:microsoft.com/office/officeart/2005/8/layout/hList6"/>
    <dgm:cxn modelId="{8F0550D8-F5B0-4190-81C5-C9715DD45B9A}" type="presParOf" srcId="{3CB320F2-DAF5-4A84-9E4C-80B7E9672942}" destId="{9CA6A211-1E14-4FCB-8C61-8B1C562AE7A5}" srcOrd="2" destOrd="0" presId="urn:microsoft.com/office/officeart/2005/8/layout/hList6"/>
    <dgm:cxn modelId="{7E045D18-3428-46F6-9E94-4F2BE1390D19}" type="presParOf" srcId="{3CB320F2-DAF5-4A84-9E4C-80B7E9672942}" destId="{B03CFFB1-DD12-4EDF-A22E-639D524BD8AF}" srcOrd="3" destOrd="0" presId="urn:microsoft.com/office/officeart/2005/8/layout/hList6"/>
    <dgm:cxn modelId="{20B353FB-6FCC-4795-AB01-88323A340669}" type="presParOf" srcId="{3CB320F2-DAF5-4A84-9E4C-80B7E9672942}" destId="{D8D1BE77-DBF8-4127-A55A-15940926F40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2540F-659C-4789-98CF-F14595570C7E}">
      <dsp:nvSpPr>
        <dsp:cNvPr id="0" name=""/>
        <dsp:cNvSpPr/>
      </dsp:nvSpPr>
      <dsp:spPr>
        <a:xfrm>
          <a:off x="3688303" y="90962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8303" y="90962"/>
        <a:ext cx="1437679" cy="1437679"/>
      </dsp:txXfrm>
    </dsp:sp>
    <dsp:sp modelId="{E90F7C1D-3C8F-4D03-9F16-AD0819351469}">
      <dsp:nvSpPr>
        <dsp:cNvPr id="0" name=""/>
        <dsp:cNvSpPr/>
      </dsp:nvSpPr>
      <dsp:spPr>
        <a:xfrm>
          <a:off x="1152787" y="-158"/>
          <a:ext cx="4064317" cy="4064317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A448-B0C6-4F3D-9B54-9709E3C4E859}">
      <dsp:nvSpPr>
        <dsp:cNvPr id="0" name=""/>
        <dsp:cNvSpPr/>
      </dsp:nvSpPr>
      <dsp:spPr>
        <a:xfrm>
          <a:off x="3688303" y="2535358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8303" y="2535358"/>
        <a:ext cx="1437679" cy="1437679"/>
      </dsp:txXfrm>
    </dsp:sp>
    <dsp:sp modelId="{7FB8D1DF-2215-4A4D-97BA-6C832BEC70DF}">
      <dsp:nvSpPr>
        <dsp:cNvPr id="0" name=""/>
        <dsp:cNvSpPr/>
      </dsp:nvSpPr>
      <dsp:spPr>
        <a:xfrm>
          <a:off x="1152787" y="-158"/>
          <a:ext cx="4064317" cy="4064317"/>
        </a:xfrm>
        <a:prstGeom prst="circularArrow">
          <a:avLst>
            <a:gd name="adj1" fmla="val 6898"/>
            <a:gd name="adj2" fmla="val 465012"/>
            <a:gd name="adj3" fmla="val 5662859"/>
            <a:gd name="adj4" fmla="val 43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D132F-0DEB-4B27-B6A9-E29C8815C8AC}">
      <dsp:nvSpPr>
        <dsp:cNvPr id="0" name=""/>
        <dsp:cNvSpPr/>
      </dsp:nvSpPr>
      <dsp:spPr>
        <a:xfrm>
          <a:off x="1103784" y="2535358"/>
          <a:ext cx="1717926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3784" y="2535358"/>
        <a:ext cx="1717926" cy="1437679"/>
      </dsp:txXfrm>
    </dsp:sp>
    <dsp:sp modelId="{4D97006C-B010-402D-9089-3D973A230D5C}">
      <dsp:nvSpPr>
        <dsp:cNvPr id="0" name=""/>
        <dsp:cNvSpPr/>
      </dsp:nvSpPr>
      <dsp:spPr>
        <a:xfrm>
          <a:off x="917180" y="-485245"/>
          <a:ext cx="4064317" cy="4064317"/>
        </a:xfrm>
        <a:prstGeom prst="circularArrow">
          <a:avLst>
            <a:gd name="adj1" fmla="val 6898"/>
            <a:gd name="adj2" fmla="val 465012"/>
            <a:gd name="adj3" fmla="val 10234410"/>
            <a:gd name="adj4" fmla="val 8707164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A11C0-342E-4D59-AA2B-37C5E5E83E17}">
      <dsp:nvSpPr>
        <dsp:cNvPr id="0" name=""/>
        <dsp:cNvSpPr/>
      </dsp:nvSpPr>
      <dsp:spPr>
        <a:xfrm>
          <a:off x="455720" y="159795"/>
          <a:ext cx="2164110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720" y="159795"/>
        <a:ext cx="2164110" cy="1437679"/>
      </dsp:txXfrm>
    </dsp:sp>
    <dsp:sp modelId="{090CD50E-DF23-473B-86D7-A65F3FBD4004}">
      <dsp:nvSpPr>
        <dsp:cNvPr id="0" name=""/>
        <dsp:cNvSpPr/>
      </dsp:nvSpPr>
      <dsp:spPr>
        <a:xfrm>
          <a:off x="757322" y="-177325"/>
          <a:ext cx="4064317" cy="4064317"/>
        </a:xfrm>
        <a:prstGeom prst="circularArrow">
          <a:avLst>
            <a:gd name="adj1" fmla="val 6898"/>
            <a:gd name="adj2" fmla="val 465012"/>
            <a:gd name="adj3" fmla="val 17614992"/>
            <a:gd name="adj4" fmla="val 15522974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6667C-28CE-4D5A-8FCD-3C02D8C84B14}">
      <dsp:nvSpPr>
        <dsp:cNvPr id="0" name=""/>
        <dsp:cNvSpPr/>
      </dsp:nvSpPr>
      <dsp:spPr>
        <a:xfrm rot="16200000">
          <a:off x="-1258412" y="1324365"/>
          <a:ext cx="5259977" cy="261124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+mn-lt"/>
            </a:rPr>
            <a:t>Подготовительный этап</a:t>
          </a:r>
          <a:endParaRPr lang="ru-RU" sz="20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+mn-lt"/>
            </a:rPr>
            <a:t>Определение темы, постановка цели и задачи;</a:t>
          </a:r>
          <a:endParaRPr lang="ru-RU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+mn-lt"/>
            </a:rPr>
            <a:t>2. Определение методов и приемов работы;</a:t>
          </a:r>
          <a:endParaRPr lang="ru-RU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+mn-lt"/>
            </a:rPr>
            <a:t>Подбор методической и художественной литературы, дидактического материала;</a:t>
          </a:r>
          <a:endParaRPr lang="ru-RU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+mn-lt"/>
            </a:rPr>
            <a:t>Подбор материалов, игрушек, атрибутов для игровой деятельности;</a:t>
          </a:r>
          <a:endParaRPr lang="ru-RU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+mn-lt"/>
            </a:rPr>
            <a:t>Подбор материала для творческого труда;</a:t>
          </a:r>
          <a:endParaRPr lang="ru-RU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+mn-lt"/>
            </a:rPr>
            <a:t>Изготовление дидактических игр;</a:t>
          </a:r>
          <a:endParaRPr lang="ru-RU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+mn-lt"/>
            </a:rPr>
            <a:t>Составление перспективного плана.</a:t>
          </a:r>
          <a:endParaRPr lang="ru-RU" sz="1200" b="1" kern="1200" dirty="0">
            <a:latin typeface="+mn-lt"/>
          </a:endParaRPr>
        </a:p>
      </dsp:txBody>
      <dsp:txXfrm rot="5400000">
        <a:off x="65953" y="1051995"/>
        <a:ext cx="2611246" cy="3155987"/>
      </dsp:txXfrm>
    </dsp:sp>
    <dsp:sp modelId="{9CA6A211-1E14-4FCB-8C61-8B1C562AE7A5}">
      <dsp:nvSpPr>
        <dsp:cNvPr id="0" name=""/>
        <dsp:cNvSpPr/>
      </dsp:nvSpPr>
      <dsp:spPr>
        <a:xfrm rot="16200000">
          <a:off x="1669785" y="1115828"/>
          <a:ext cx="5259977" cy="302831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+mn-lt"/>
            </a:rPr>
            <a:t>Основной этап</a:t>
          </a:r>
          <a:endParaRPr lang="ru-RU" sz="20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smtClean="0">
              <a:latin typeface="+mn-lt"/>
            </a:rPr>
            <a:t>Проведение цикла познавательных занятий;</a:t>
          </a:r>
          <a:endParaRPr lang="ru-RU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smtClean="0">
              <a:latin typeface="+mn-lt"/>
            </a:rPr>
            <a:t>Оформление альбомов, дидактических игр;</a:t>
          </a:r>
          <a:endParaRPr lang="ru-RU" sz="1200" b="1" i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smtClean="0">
              <a:latin typeface="+mn-lt"/>
            </a:rPr>
            <a:t>Художественные выставки;</a:t>
          </a:r>
          <a:endParaRPr lang="ru-RU" sz="1200" b="1" i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smtClean="0">
              <a:latin typeface="+mn-lt"/>
            </a:rPr>
            <a:t>Фотовыставки;</a:t>
          </a:r>
          <a:endParaRPr lang="ru-RU" sz="1200" b="1" i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smtClean="0">
              <a:latin typeface="+mn-lt"/>
            </a:rPr>
            <a:t>Консультации для родителей;</a:t>
          </a:r>
          <a:endParaRPr lang="ru-RU" sz="1200" b="1" i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smtClean="0">
              <a:latin typeface="+mn-lt"/>
            </a:rPr>
            <a:t>Разучивание стихов, песен и танцев о животных</a:t>
          </a:r>
          <a:endParaRPr lang="ru-RU" sz="1200" b="1" i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smtClean="0">
              <a:latin typeface="+mn-lt"/>
            </a:rPr>
            <a:t>Выставка книг</a:t>
          </a:r>
          <a:endParaRPr lang="ru-RU" sz="1200" b="1" i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smtClean="0">
              <a:latin typeface="+mn-lt"/>
            </a:rPr>
            <a:t>Целевые прогулки на участке, а так же по территории детского сада.</a:t>
          </a:r>
          <a:endParaRPr lang="ru-RU" sz="1200" b="1" i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smtClean="0">
              <a:latin typeface="+mn-lt"/>
            </a:rPr>
            <a:t>Чтение художественных произведений посвященных осени, беседы на осеннюю тему.</a:t>
          </a:r>
          <a:r>
            <a:rPr lang="ru-RU" sz="1200" b="1" kern="1200" smtClean="0">
              <a:latin typeface="+mn-lt"/>
            </a:rPr>
            <a:t/>
          </a:r>
          <a:br>
            <a:rPr lang="ru-RU" sz="1200" b="1" kern="1200" smtClean="0">
              <a:latin typeface="+mn-lt"/>
            </a:rPr>
          </a:br>
          <a:endParaRPr lang="ru-RU" sz="1200" b="1" i="0" kern="1200" dirty="0">
            <a:latin typeface="+mn-lt"/>
          </a:endParaRPr>
        </a:p>
      </dsp:txBody>
      <dsp:txXfrm rot="5400000">
        <a:off x="2785614" y="1051994"/>
        <a:ext cx="3028319" cy="3155987"/>
      </dsp:txXfrm>
    </dsp:sp>
    <dsp:sp modelId="{D8D1BE77-DBF8-4127-A55A-15940926F40E}">
      <dsp:nvSpPr>
        <dsp:cNvPr id="0" name=""/>
        <dsp:cNvSpPr/>
      </dsp:nvSpPr>
      <dsp:spPr>
        <a:xfrm rot="16200000">
          <a:off x="4502200" y="1483679"/>
          <a:ext cx="5259977" cy="229261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+mn-lt"/>
            </a:rPr>
            <a:t>Заключительный этап</a:t>
          </a:r>
          <a:endParaRPr lang="ru-RU" sz="20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+mn-lt"/>
            </a:rPr>
            <a:t>Выставка продуктов детской деятельности.</a:t>
          </a:r>
          <a:endParaRPr lang="ru-RU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+mn-lt"/>
            </a:rPr>
            <a:t>Оценка этапов реализации проекта детьми.</a:t>
          </a:r>
          <a:endParaRPr lang="ru-RU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effectLst/>
              <a:latin typeface="+mn-lt"/>
              <a:ea typeface="Times New Roman"/>
              <a:cs typeface="Times New Roman"/>
            </a:rPr>
            <a:t>Выставка детских работ и поделок.</a:t>
          </a:r>
          <a:endParaRPr lang="ru-RU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effectLst/>
              <a:latin typeface="+mn-lt"/>
              <a:ea typeface="Times New Roman"/>
              <a:cs typeface="Times New Roman"/>
            </a:rPr>
            <a:t>Оформление фотовыставки «Веселый зоосад».</a:t>
          </a:r>
          <a:endParaRPr lang="ru-RU" sz="1200" b="1" kern="1200" dirty="0">
            <a:effectLst/>
            <a:latin typeface="+mn-lt"/>
            <a:ea typeface="Calibri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effectLst/>
              <a:latin typeface="+mn-lt"/>
              <a:ea typeface="Times New Roman"/>
            </a:rPr>
            <a:t>Организация конкурса-выставки «Веселые зверята»</a:t>
          </a:r>
          <a:endParaRPr lang="ru-RU" sz="1200" b="1" kern="1200" dirty="0">
            <a:latin typeface="+mn-lt"/>
          </a:endParaRPr>
        </a:p>
      </dsp:txBody>
      <dsp:txXfrm rot="5400000">
        <a:off x="5985880" y="1051994"/>
        <a:ext cx="2292617" cy="3155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2CD6-BE0F-4821-AA03-6FD488A5DEF5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6202-694B-4A70-8BA5-0E94381D7B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86;&#1073;&#1098;&#1103;&#1074;&#1083;&#1077;&#1085;&#1080;&#1077;.doc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4;&#1073;&#1098;&#1103;&#1074;&#1083;&#1077;&#1085;&#1080;&#1077;%20&#1076;&#1083;&#1103;%20&#1088;&#1086;&#1076;&#1080;&#1090;&#1077;&#1083;&#1077;&#1081;%20(2).jpg" TargetMode="External"/><Relationship Id="rId4" Type="http://schemas.openxmlformats.org/officeDocument/2006/relationships/hyperlink" Target="&#1086;&#1073;&#1098;&#1103;&#1074;&#1083;&#1077;&#1085;&#1080;&#1077;%20&#1076;&#1083;&#1103;%20&#1088;&#1086;&#1076;&#1080;&#1090;&#1077;&#1083;&#1077;&#1081;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&#1078;&#1080;&#1074;&#1086;&#1090;&#1085;&#1099;&#1077;.pptx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76;&#1072;&#1082;&#1090;&#1080;&#1095;&#1077;&#1089;&#1082;&#1080;&#1077;%20&#1080;&#1075;&#1088;&#1099;" TargetMode="External"/><Relationship Id="rId2" Type="http://schemas.openxmlformats.org/officeDocument/2006/relationships/hyperlink" Target="&#1078;&#1080;&#1074;&#1086;&#1090;&#1085;&#1099;&#1077;%20&#1090;&#1077;&#1088;&#1077;&#1084;&#1086;&#1082;.docx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975" y="116632"/>
            <a:ext cx="78052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«На лесной опушке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встретились зверюшки»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877272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Срок реализации с 1.11-30.11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4161" y="-171400"/>
            <a:ext cx="48189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Планирование:</a:t>
            </a:r>
          </a:p>
          <a:p>
            <a:pPr lvl="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Центр литературы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0299" y="1412776"/>
            <a:ext cx="79066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1.Беседа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 леса» 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Мои домашние питомцы»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Для чего животным глаза, хвост и лапы?»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Что делать, если ты встретил собаку или кошку на улице?»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Чем питаются  домашние животные?»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Худ. литература.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И.  Чуковский «Путаница»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Кисилева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«Котенок и щенок»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Тюпу», «Усатый полосатый», 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Маршак «Сказка о глупом мышонке», «Коза-дереза", "Кот Федот".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н. с. «Колобок» обр. Ушинского</a:t>
            </a:r>
          </a:p>
          <a:p>
            <a:pPr fontAlgn="base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Р.н.с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 Три медведя», « Волк и семеро козлят», « Кошкин дом»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« Детки в клетке»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песенок,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о животных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3.Заучивание стихов о животных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Отгадывание загадок.</a:t>
            </a:r>
          </a:p>
        </p:txBody>
      </p:sp>
    </p:spTree>
    <p:extLst>
      <p:ext uri="{BB962C8B-B14F-4D97-AF65-F5344CB8AC3E}">
        <p14:creationId xmlns:p14="http://schemas.microsoft.com/office/powerpoint/2010/main" val="17220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244" y="55672"/>
            <a:ext cx="82939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Планирование:</a:t>
            </a:r>
          </a:p>
          <a:p>
            <a:pPr lvl="0" algn="ctr"/>
            <a:r>
              <a:rPr lang="ru-RU" sz="36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Центр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строительства и конструирования</a:t>
            </a:r>
            <a:endParaRPr lang="ru-RU" sz="54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060848"/>
            <a:ext cx="7056784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1.Строительство из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 Мебель для зайчонка»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2.Конструкторские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игры: «Загон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лошадей», «Будка для собаки», «Ферма».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081" y="55672"/>
            <a:ext cx="6350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Планирование:</a:t>
            </a:r>
          </a:p>
          <a:p>
            <a:pPr lvl="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Центр сюжетно-ролевой игры</a:t>
            </a:r>
            <a:endParaRPr lang="ru-RU" sz="54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88840"/>
            <a:ext cx="7056784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1.Сюжетно-ролевые игры: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 Зоопарк»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 Зайка заболел»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«Путешествие в лес»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ферме»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580" y="55672"/>
            <a:ext cx="497726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Планирование:</a:t>
            </a:r>
          </a:p>
          <a:p>
            <a:pPr lvl="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Центр науки и природы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348880"/>
            <a:ext cx="7128792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Презентация про животных.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Беседы:  «Дикие животные, домашние животные»,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трогать незнакомых животных!»,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Мой руки после ухода за животными! »,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обижай животных! »,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Кто летает, плавает, ползает.»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6146" y="55672"/>
            <a:ext cx="492012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Планирование:</a:t>
            </a:r>
          </a:p>
          <a:p>
            <a:pPr lvl="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Центр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изодеятельности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Рассматривание репродукций картин с изображением домашних и диких животных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Рисование «Зайчик под елочкой», «У  меня котёнок»,  « Избушка трёх медведей»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Лепка- «Мишка- косолапый», «Орешки для белочки»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Аппликация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«Купание медвежат»,  «Овечка».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Поделка из природного материала «Собачка»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Раскраски животные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 Образ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лошадей в народном искусстве.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94005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94005" algn="l"/>
              </a:tabLst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397" y="55672"/>
            <a:ext cx="65056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Планирование:</a:t>
            </a:r>
          </a:p>
          <a:p>
            <a:pPr lvl="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Центр театрализации и музыки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2551837"/>
            <a:ext cx="5553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как кричит»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 песен о животных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« Кот Васька» муз.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Г.Лобачёва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Моя лошадка» муз. А. Гречанинова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Импровизация движений животных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драматизация «Теремок»</a:t>
            </a:r>
          </a:p>
        </p:txBody>
      </p:sp>
    </p:spTree>
    <p:extLst>
      <p:ext uri="{BB962C8B-B14F-4D97-AF65-F5344CB8AC3E}">
        <p14:creationId xmlns:p14="http://schemas.microsoft.com/office/powerpoint/2010/main" val="32620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6943" y="55672"/>
            <a:ext cx="54185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Планирование:</a:t>
            </a:r>
          </a:p>
          <a:p>
            <a:pPr lvl="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на прогулке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4"/>
            <a:ext cx="6984776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Подвижные игры: :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 медведя во бору»,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«Кот и мыши»,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«Хитрая лиса»,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«Зайцы и волк»,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«Мышки в норках».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Наблюдение за кошкой на прогулке;  за птицами, наблюдения за изменениями в природе.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Трудовая деятельность: уборка упавших веточек.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 Самостоятельная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деятельность детей.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522" y="55672"/>
            <a:ext cx="762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Информационная стена: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Девятка\Desktop\фото2015-16\ноя 15\DSC029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37" b="16269"/>
          <a:stretch/>
        </p:blipFill>
        <p:spPr bwMode="auto">
          <a:xfrm>
            <a:off x="286271" y="979002"/>
            <a:ext cx="3793826" cy="37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вятка\Desktop\фото2015-16\ноя 15\DSC029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44" b="14222"/>
          <a:stretch/>
        </p:blipFill>
        <p:spPr bwMode="auto">
          <a:xfrm>
            <a:off x="4084249" y="2042334"/>
            <a:ext cx="4572000" cy="26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946" y="0"/>
            <a:ext cx="7175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019" y="1691516"/>
            <a:ext cx="7564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бъявление.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docx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объявление для родителей.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jpg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Объявление для родителей (2).jpg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Девятка\Desktop\фото2015-16\ноя 15\DSC025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2535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вятка\Desktop\фото2015-16\ноя 15\DSC025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1124744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5871175"/>
            <a:ext cx="3939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Составление картографа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«Домашние и дикие животные»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евятка\Desktop\фото2015-16\ноя 15\DSC0294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89"/>
          <a:stretch/>
        </p:blipFill>
        <p:spPr bwMode="auto">
          <a:xfrm>
            <a:off x="971157" y="3794710"/>
            <a:ext cx="3615053" cy="25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273" y="55672"/>
            <a:ext cx="1869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Расширить у детей представление о диких и домашних животных (повадки, среда обитания и т. 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3" y="5333283"/>
            <a:ext cx="3875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Составление картографа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«Домашние и дикие животные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детеныши»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Девятка\Desktop\фото2015-16\ноя 15\DSC028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82411"/>
            <a:ext cx="2432506" cy="324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евятка\Desktop\фото2015-16\ноя 15\DSC028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352" y="1272168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евятка\Desktop\фото2015-16\ноя 15\DSC0286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44"/>
          <a:stretch/>
        </p:blipFill>
        <p:spPr bwMode="auto">
          <a:xfrm>
            <a:off x="4788024" y="4130307"/>
            <a:ext cx="3600400" cy="25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Девятка\Desktop\фото2015-16\ноя 15\DSC026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вятка\Desktop\фото2015-16\ноя 15\DSC026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210" y="1556792"/>
            <a:ext cx="4186097" cy="3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5517232"/>
            <a:ext cx="244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гуашью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 леса»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Девятка\Desktop\фото2015-16\ноя 15\DSC026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2" r="10030" b="4447"/>
          <a:stretch/>
        </p:blipFill>
        <p:spPr bwMode="auto">
          <a:xfrm>
            <a:off x="5364088" y="1417320"/>
            <a:ext cx="313983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евятка\Desktop\фото2015-16\ноя 15\DSC026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653136"/>
            <a:ext cx="1839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«Коровушки»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 descr="C:\Users\Девятка\Desktop\фото2015-16\ноя 15\DSC026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57" y="1066428"/>
            <a:ext cx="289578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евятка\Desktop\фото2015-16\ноя 15\DSC026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066428"/>
            <a:ext cx="4586210" cy="34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5517232"/>
            <a:ext cx="42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 «Домашние животные»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Девятка\Desktop\фото2015-16\ноя 15\DSC027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евятка\Desktop\фото2015-16\ноя 15\DSC027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2951912" cy="22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евятка\Desktop\фото2015-16\ноя 15\DSC027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294" y="3885006"/>
            <a:ext cx="3647389" cy="27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3980666"/>
            <a:ext cx="2005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«Теремок»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Девятка\Desktop\фото2015-16\ноя 15\DSC02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12930"/>
            <a:ext cx="2129121" cy="28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евятка\Desktop\фото2015-16\ноя 15\DSC027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79002"/>
            <a:ext cx="3083834" cy="23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евятка\Desktop\фото2015-16\ноя 15\DSC027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56658"/>
            <a:ext cx="3266664" cy="2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евятка\Desktop\фото2015-16\ноя 15\DSC027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472" y="3771722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1417250"/>
            <a:ext cx="192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ппликация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C:\Users\Девятка\Desktop\фото2015-16\ноя 15\DSC027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098264" cy="30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евятка\Desktop\фото2015-16\ноя 15\DSC027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653136"/>
            <a:ext cx="3763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ватных дисков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«Зайчик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побегайчик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Девятка\Desktop\фото2015-16\ноя 15\DSC027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376" y="1083252"/>
            <a:ext cx="2067694" cy="27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вятка\Desktop\фото2015-16\ноя 15\DSC027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32233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евятка\Desktop\фото2015-16\ноя 15\DSC027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692" y="3144768"/>
            <a:ext cx="2585960" cy="34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653136"/>
            <a:ext cx="2957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пластилина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«Орешки для белочки»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Девятка\Desktop\фото2015-16\ноя 15\DSC027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974650" cy="29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вятка\Desktop\фото2015-16\ноя 15\DSC027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653136"/>
            <a:ext cx="2657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тычком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«Зайка под елочкой»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6309320"/>
            <a:ext cx="3404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«Ферма» </a:t>
            </a:r>
          </a:p>
        </p:txBody>
      </p:sp>
      <p:pic>
        <p:nvPicPr>
          <p:cNvPr id="1026" name="Picture 2" descr="C:\Users\Девятка\Desktop\фото2015-16\ноя 15\DSC029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вятка\Desktop\фото2015-16\ноя 15\DSC029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7690" y="55672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66843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детей с классификацией животных (дикие, домашние) 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Расширить знания детей о жизни диких и домашних животных;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Учить создавать образы домашних и диких животных с помощью различных изобразительных средств;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Углубить знания детей о животном мире через чтение произведений о животных;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Учить детей договариваться, делиться, помогать, оказывать поддержку в работе, проявлять интерес к выполненному заданию;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Развивать творческую активность, внимание, воображение, память;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Воспитывать у детей любовь к животным.</a:t>
            </a:r>
          </a:p>
        </p:txBody>
      </p:sp>
    </p:spTree>
    <p:extLst>
      <p:ext uri="{BB962C8B-B14F-4D97-AF65-F5344CB8AC3E}">
        <p14:creationId xmlns:p14="http://schemas.microsoft.com/office/powerpoint/2010/main" val="17440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19368"/>
            <a:ext cx="3776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Фотогазеты «Веселый зоосад»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Девятка\Desktop\фото2015-16\ноя 15\DSC029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382" y="3422471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вятка\Desktop\фото2015-16\ноя 15\DSC029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387" y="1005682"/>
            <a:ext cx="3689648" cy="27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0308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4000" dirty="0" smtClean="0">
                <a:hlinkClick r:id="rId2" action="ppaction://hlinkpres?slideindex=1&amp;slidetitle="/>
              </a:rPr>
              <a:t>животные.</a:t>
            </a:r>
            <a:r>
              <a:rPr lang="en-US" sz="4000" dirty="0" err="1" smtClean="0">
                <a:hlinkClick r:id="rId2" action="ppaction://hlinkpres?slideindex=1&amp;slidetitle="/>
              </a:rPr>
              <a:t>pptx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477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139" y="6165304"/>
            <a:ext cx="2707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Девятка\Desktop\фото2015-16\ноя 15\DSC029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0537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вятка\Desktop\фото2015-16\ноя 15\DSC029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52970"/>
            <a:ext cx="3718774" cy="27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евятка\Desktop\фото2015-16\ноя 15\DSC029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05" y="4112463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739" y="5963414"/>
            <a:ext cx="343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«Сосчитай зверюшек»</a:t>
            </a:r>
          </a:p>
        </p:txBody>
      </p:sp>
      <p:pic>
        <p:nvPicPr>
          <p:cNvPr id="1026" name="Picture 2" descr="C:\Users\Девятка\Desktop\фото2015-16\ноя 15\DSC029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33" t="23111" r="4499"/>
          <a:stretch/>
        </p:blipFill>
        <p:spPr bwMode="auto">
          <a:xfrm>
            <a:off x="5268727" y="4266024"/>
            <a:ext cx="3206155" cy="23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вятка\Desktop\фото2015-16\ноя 15\DSC029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79002"/>
            <a:ext cx="26797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евятка\Desktop\фото2015-16\ноя 15\DSC029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36" y="1340768"/>
            <a:ext cx="3613966" cy="271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18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4198" y="55672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683568" y="126876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дидактические</a:t>
            </a:r>
            <a:r>
              <a:rPr lang="ru-RU" dirty="0" smtClean="0">
                <a:hlinkClick r:id="rId3" action="ppaction://hlinkfile"/>
              </a:rPr>
              <a:t> </a:t>
            </a:r>
            <a:r>
              <a:rPr lang="ru-RU" sz="3600" dirty="0" smtClean="0">
                <a:hlinkClick r:id="rId3" action="ppaction://hlinkfile"/>
              </a:rPr>
              <a:t>игры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132856"/>
            <a:ext cx="4868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hlinkClick r:id="rId2" action="ppaction://hlinkfile"/>
              </a:rPr>
              <a:t>животные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теремок.</a:t>
            </a:r>
            <a:r>
              <a:rPr lang="en-US" sz="3600" dirty="0" err="1" smtClean="0">
                <a:hlinkClick r:id="rId2" action="ppaction://hlinkfile"/>
              </a:rPr>
              <a:t>docx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064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7175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Девятка\Desktop\фото2015-16\ноя 15\DSC02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422" y="206084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587" y="5517232"/>
            <a:ext cx="2622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Конкурс-выставка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«Веселые зверюшки</a:t>
            </a:r>
          </a:p>
        </p:txBody>
      </p:sp>
    </p:spTree>
    <p:extLst>
      <p:ext uri="{BB962C8B-B14F-4D97-AF65-F5344CB8AC3E}">
        <p14:creationId xmlns:p14="http://schemas.microsoft.com/office/powerpoint/2010/main" val="2355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3358" y="55672"/>
            <a:ext cx="4665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Итоги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8280" y="1556792"/>
            <a:ext cx="6984776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диких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домашних животных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детенышей;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причинно-следственных связей между образом жизни и средой обитания.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как можно ухаживать за домашними животными.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детям любви и бережного отношения к животным.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Оформление выставки «В мире животных»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Подбор игр на тему «В мире животных»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9400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Обобщение материалов проекта; сбор и обработка методических и практических материалов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lnSpc>
                <a:spcPct val="115000"/>
              </a:lnSpc>
              <a:spcAft>
                <a:spcPts val="1000"/>
              </a:spcAft>
              <a:tabLst>
                <a:tab pos="294005" algn="l"/>
              </a:tabLst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7493" y="55672"/>
            <a:ext cx="4437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67602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недостаточной степени имеют представления об образе жизни, повадках, питании животного мира. Общение с животными, если оно происходит бесконтрольно, может принести не только пользу, но и вред развивающейся личности ребенка. Отношение ребенка к животному, его целенаправленное действие могут оказаться неправильными в силу целого ряда причин. Прежде всего, ребенок не знает, что можно делать, а что нельзя, что для животного вредно, а что полезно. Кроме того, при тесном контакте с домашним животным, малыш обязательно захочет удовлетворить свою любознательность и втянуть его в игру. Без контроля и руководства взрослых такое общение может оказаться вредным и даже опасным как для животного, так и для ребенка. Рассчитываю, что благодаря разработке и внедрению проекта «Мир диких и домашних животных» дети познакомятся с описанием жизни, повадок животных в природе, дома и во дворе, обогатится словарный запас слов.</a:t>
            </a:r>
          </a:p>
        </p:txBody>
      </p:sp>
    </p:spTree>
    <p:extLst>
      <p:ext uri="{BB962C8B-B14F-4D97-AF65-F5344CB8AC3E}">
        <p14:creationId xmlns:p14="http://schemas.microsoft.com/office/powerpoint/2010/main" val="29521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589" y="55672"/>
            <a:ext cx="4781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Проблематика: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домашние животные от диких?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3554" y="55672"/>
            <a:ext cx="604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84387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9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4589" y="55672"/>
            <a:ext cx="4123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91417"/>
              </p:ext>
            </p:extLst>
          </p:nvPr>
        </p:nvGraphicFramePr>
        <p:xfrm>
          <a:off x="467544" y="1044977"/>
          <a:ext cx="8229600" cy="5415394"/>
        </p:xfrm>
        <a:graphic>
          <a:graphicData uri="http://schemas.openxmlformats.org/drawingml/2006/table">
            <a:tbl>
              <a:tblPr/>
              <a:tblGrid>
                <a:gridCol w="504825"/>
                <a:gridCol w="3600450"/>
                <a:gridCol w="4124325"/>
              </a:tblGrid>
              <a:tr h="446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проекта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Доминирующая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в проекте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Ознакомительно-ориентированная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Предметно-содержательная область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Межпредметный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координирования проекта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Скрытый (неявный, имитирующий участника проекта)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контактов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Проект, организуемый среди участников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одной группы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проекта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Коллективный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выполнения проекта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Средней продолжительности (1 месяц)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7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836" y="55672"/>
            <a:ext cx="8558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Этапы реализации проекта: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4778523"/>
              </p:ext>
            </p:extLst>
          </p:nvPr>
        </p:nvGraphicFramePr>
        <p:xfrm>
          <a:off x="467544" y="968534"/>
          <a:ext cx="8280920" cy="525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7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287" y="55672"/>
            <a:ext cx="715785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Планирование: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Центр математики и манипуляций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582341"/>
            <a:ext cx="6840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Дидактические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Чей детеныш?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Чей домик»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«Большие и маленькие»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«Угадай, кто кричит?»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Чьи детки?»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Кто где живёт?»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Кто что ест?»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«Посчитай детёнышей»</a:t>
            </a:r>
          </a:p>
          <a:p>
            <a:pPr lvl="0" fontAlgn="base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Настольные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Собери животного»-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Кубики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–«Животные»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Лото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 Животные», « Чей домик?»</a:t>
            </a:r>
          </a:p>
        </p:txBody>
      </p:sp>
    </p:spTree>
    <p:extLst>
      <p:ext uri="{BB962C8B-B14F-4D97-AF65-F5344CB8AC3E}">
        <p14:creationId xmlns:p14="http://schemas.microsoft.com/office/powerpoint/2010/main" val="1635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1038</Words>
  <Application>Microsoft Office PowerPoint</Application>
  <PresentationFormat>Экран (4:3)</PresentationFormat>
  <Paragraphs>215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Котя</cp:lastModifiedBy>
  <cp:revision>33</cp:revision>
  <dcterms:created xsi:type="dcterms:W3CDTF">2013-08-01T07:43:19Z</dcterms:created>
  <dcterms:modified xsi:type="dcterms:W3CDTF">2016-02-07T13:15:26Z</dcterms:modified>
</cp:coreProperties>
</file>