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72" r:id="rId5"/>
    <p:sldId id="273" r:id="rId6"/>
    <p:sldId id="274" r:id="rId7"/>
    <p:sldId id="275" r:id="rId8"/>
    <p:sldId id="276" r:id="rId9"/>
    <p:sldId id="277" r:id="rId10"/>
    <p:sldId id="266" r:id="rId11"/>
    <p:sldId id="262" r:id="rId12"/>
    <p:sldId id="265" r:id="rId13"/>
    <p:sldId id="280" r:id="rId14"/>
    <p:sldId id="264" r:id="rId15"/>
    <p:sldId id="282" r:id="rId16"/>
    <p:sldId id="267" r:id="rId17"/>
    <p:sldId id="278" r:id="rId18"/>
    <p:sldId id="263" r:id="rId19"/>
    <p:sldId id="286" r:id="rId20"/>
    <p:sldId id="268" r:id="rId21"/>
    <p:sldId id="269" r:id="rId22"/>
    <p:sldId id="283" r:id="rId23"/>
    <p:sldId id="284" r:id="rId24"/>
    <p:sldId id="285"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2D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8" d="100"/>
          <a:sy n="48" d="100"/>
        </p:scale>
        <p:origin x="-102" y="-4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3B372AC-302A-4133-BD0C-1FD1C71079A6}" type="datetimeFigureOut">
              <a:rPr lang="ru-RU" smtClean="0"/>
              <a:pPr/>
              <a:t>07.02.2016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1F33C3-7663-4862-8A11-27BE764BA87A}" type="slidenum">
              <a:rPr lang="ru-RU" smtClean="0"/>
              <a:pPr/>
              <a:t>‹#›</a:t>
            </a:fld>
            <a:endParaRPr lang="ru-RU"/>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3B372AC-302A-4133-BD0C-1FD1C71079A6}" type="datetimeFigureOut">
              <a:rPr lang="ru-RU" smtClean="0"/>
              <a:pPr/>
              <a:t>07.02.2016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1F33C3-7663-4862-8A11-27BE764BA87A}" type="slidenum">
              <a:rPr lang="ru-RU" smtClean="0"/>
              <a:pPr/>
              <a:t>‹#›</a:t>
            </a:fld>
            <a:endParaRPr lang="ru-RU"/>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3B372AC-302A-4133-BD0C-1FD1C71079A6}" type="datetimeFigureOut">
              <a:rPr lang="ru-RU" smtClean="0"/>
              <a:pPr/>
              <a:t>07.02.2016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1F33C3-7663-4862-8A11-27BE764BA87A}" type="slidenum">
              <a:rPr lang="ru-RU" smtClean="0"/>
              <a:pPr/>
              <a:t>‹#›</a:t>
            </a:fld>
            <a:endParaRPr lang="ru-RU"/>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3B372AC-302A-4133-BD0C-1FD1C71079A6}" type="datetimeFigureOut">
              <a:rPr lang="ru-RU" smtClean="0"/>
              <a:pPr/>
              <a:t>07.02.2016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1F33C3-7663-4862-8A11-27BE764BA87A}" type="slidenum">
              <a:rPr lang="ru-RU" smtClean="0"/>
              <a:pPr/>
              <a:t>‹#›</a:t>
            </a:fld>
            <a:endParaRPr lang="ru-RU"/>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3B372AC-302A-4133-BD0C-1FD1C71079A6}" type="datetimeFigureOut">
              <a:rPr lang="ru-RU" smtClean="0"/>
              <a:pPr/>
              <a:t>07.02.2016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1F33C3-7663-4862-8A11-27BE764BA87A}" type="slidenum">
              <a:rPr lang="ru-RU" smtClean="0"/>
              <a:pPr/>
              <a:t>‹#›</a:t>
            </a:fld>
            <a:endParaRPr lang="ru-RU"/>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3B372AC-302A-4133-BD0C-1FD1C71079A6}" type="datetimeFigureOut">
              <a:rPr lang="ru-RU" smtClean="0"/>
              <a:pPr/>
              <a:t>07.02.2016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31F33C3-7663-4862-8A11-27BE764BA87A}" type="slidenum">
              <a:rPr lang="ru-RU" smtClean="0"/>
              <a:pPr/>
              <a:t>‹#›</a:t>
            </a:fld>
            <a:endParaRPr lang="ru-RU"/>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3B372AC-302A-4133-BD0C-1FD1C71079A6}" type="datetimeFigureOut">
              <a:rPr lang="ru-RU" smtClean="0"/>
              <a:pPr/>
              <a:t>07.02.2016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31F33C3-7663-4862-8A11-27BE764BA87A}" type="slidenum">
              <a:rPr lang="ru-RU" smtClean="0"/>
              <a:pPr/>
              <a:t>‹#›</a:t>
            </a:fld>
            <a:endParaRPr lang="ru-RU"/>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3B372AC-302A-4133-BD0C-1FD1C71079A6}" type="datetimeFigureOut">
              <a:rPr lang="ru-RU" smtClean="0"/>
              <a:pPr/>
              <a:t>07.02.2016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31F33C3-7663-4862-8A11-27BE764BA87A}" type="slidenum">
              <a:rPr lang="ru-RU" smtClean="0"/>
              <a:pPr/>
              <a:t>‹#›</a:t>
            </a:fld>
            <a:endParaRPr lang="ru-RU"/>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3B372AC-302A-4133-BD0C-1FD1C71079A6}" type="datetimeFigureOut">
              <a:rPr lang="ru-RU" smtClean="0"/>
              <a:pPr/>
              <a:t>07.02.2016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31F33C3-7663-4862-8A11-27BE764BA87A}" type="slidenum">
              <a:rPr lang="ru-RU" smtClean="0"/>
              <a:pPr/>
              <a:t>‹#›</a:t>
            </a:fld>
            <a:endParaRPr lang="ru-RU"/>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3B372AC-302A-4133-BD0C-1FD1C71079A6}" type="datetimeFigureOut">
              <a:rPr lang="ru-RU" smtClean="0"/>
              <a:pPr/>
              <a:t>07.02.2016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31F33C3-7663-4862-8A11-27BE764BA87A}" type="slidenum">
              <a:rPr lang="ru-RU" smtClean="0"/>
              <a:pPr/>
              <a:t>‹#›</a:t>
            </a:fld>
            <a:endParaRPr lang="ru-RU"/>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3B372AC-302A-4133-BD0C-1FD1C71079A6}" type="datetimeFigureOut">
              <a:rPr lang="ru-RU" smtClean="0"/>
              <a:pPr/>
              <a:t>07.02.2016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31F33C3-7663-4862-8A11-27BE764BA87A}" type="slidenum">
              <a:rPr lang="ru-RU" smtClean="0"/>
              <a:pPr/>
              <a:t>‹#›</a:t>
            </a:fld>
            <a:endParaRPr lang="ru-RU"/>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B372AC-302A-4133-BD0C-1FD1C71079A6}" type="datetimeFigureOut">
              <a:rPr lang="ru-RU" smtClean="0"/>
              <a:pPr/>
              <a:t>07.02.2016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F33C3-7663-4862-8A11-27BE764BA87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gif"/><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6"/>
          <p:cNvGrpSpPr/>
          <p:nvPr/>
        </p:nvGrpSpPr>
        <p:grpSpPr>
          <a:xfrm>
            <a:off x="1821621" y="1403078"/>
            <a:ext cx="6643734" cy="4743887"/>
            <a:chOff x="1000027" y="1063263"/>
            <a:chExt cx="7165477" cy="5384289"/>
          </a:xfrm>
        </p:grpSpPr>
        <p:sp>
          <p:nvSpPr>
            <p:cNvPr id="5" name="Прямоугольник 4"/>
            <p:cNvSpPr/>
            <p:nvPr/>
          </p:nvSpPr>
          <p:spPr>
            <a:xfrm>
              <a:off x="1000027" y="1063263"/>
              <a:ext cx="7165477" cy="3248722"/>
            </a:xfrm>
            <a:prstGeom prst="rect">
              <a:avLst/>
            </a:prstGeom>
            <a:noFill/>
          </p:spPr>
          <p:txBody>
            <a:bodyPr wrap="square">
              <a:spAutoFit/>
            </a:bodyPr>
            <a:lstStyle/>
            <a:p>
              <a:pPr algn="ctr">
                <a:defRPr/>
              </a:pPr>
              <a:r>
                <a:rPr lang="ru-RU" sz="6000" b="1" dirty="0" smtClean="0">
                  <a:ln w="19050">
                    <a:solidFill>
                      <a:prstClr val="white"/>
                    </a:solidFill>
                    <a:prstDash val="solid"/>
                  </a:ln>
                  <a:solidFill>
                    <a:srgbClr val="C00000"/>
                  </a:solidFill>
                  <a:effectLst>
                    <a:outerShdw blurRad="38100" dist="38100" dir="2700000" algn="tl">
                      <a:srgbClr val="000000">
                        <a:alpha val="43137"/>
                      </a:srgbClr>
                    </a:outerShdw>
                  </a:effectLst>
                  <a:latin typeface="Monotype Corsiva" pitchFamily="66" charset="0"/>
                </a:rPr>
                <a:t>«Путешествие в страну Математика»</a:t>
              </a:r>
              <a:endParaRPr lang="ru-RU" sz="6000" b="1" dirty="0">
                <a:ln w="19050">
                  <a:solidFill>
                    <a:prstClr val="white"/>
                  </a:solidFill>
                  <a:prstDash val="solid"/>
                </a:ln>
                <a:solidFill>
                  <a:srgbClr val="C00000"/>
                </a:solidFill>
                <a:effectLst>
                  <a:outerShdw blurRad="38100" dist="38100" dir="2700000" algn="tl">
                    <a:srgbClr val="000000">
                      <a:alpha val="43137"/>
                    </a:srgbClr>
                  </a:outerShdw>
                </a:effectLst>
                <a:latin typeface="Monotype Corsiva" pitchFamily="66" charset="0"/>
              </a:endParaRPr>
            </a:p>
          </p:txBody>
        </p:sp>
        <p:sp>
          <p:nvSpPr>
            <p:cNvPr id="6" name="Прямоугольник 5"/>
            <p:cNvSpPr/>
            <p:nvPr/>
          </p:nvSpPr>
          <p:spPr>
            <a:xfrm>
              <a:off x="2187089" y="5085184"/>
              <a:ext cx="5084703" cy="136236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defRPr/>
              </a:pPr>
              <a:r>
                <a:rPr lang="ru-RU" sz="2400" b="1" spc="50" dirty="0" smtClean="0">
                  <a:ln w="11430">
                    <a:noFill/>
                  </a:ln>
                  <a:solidFill>
                    <a:srgbClr val="D02D12"/>
                  </a:solidFill>
                  <a:latin typeface="Monotype Corsiva" panose="03010101010201010101" pitchFamily="66" charset="0"/>
                </a:rPr>
                <a:t>Подготовили воспитатели гр. №6</a:t>
              </a:r>
            </a:p>
            <a:p>
              <a:pPr algn="r">
                <a:defRPr/>
              </a:pPr>
              <a:r>
                <a:rPr lang="ru-RU" sz="2400" b="1" spc="50" dirty="0" err="1" smtClean="0">
                  <a:ln w="11430">
                    <a:noFill/>
                  </a:ln>
                  <a:solidFill>
                    <a:srgbClr val="D02D12"/>
                  </a:solidFill>
                  <a:latin typeface="Monotype Corsiva" panose="03010101010201010101" pitchFamily="66" charset="0"/>
                </a:rPr>
                <a:t>Абдусаттарова</a:t>
              </a:r>
              <a:r>
                <a:rPr lang="ru-RU" sz="2400" b="1" spc="50" dirty="0" smtClean="0">
                  <a:ln w="11430">
                    <a:noFill/>
                  </a:ln>
                  <a:solidFill>
                    <a:srgbClr val="D02D12"/>
                  </a:solidFill>
                  <a:latin typeface="Monotype Corsiva" panose="03010101010201010101" pitchFamily="66" charset="0"/>
                </a:rPr>
                <a:t> Е.Ю.</a:t>
              </a:r>
            </a:p>
            <a:p>
              <a:pPr algn="r">
                <a:defRPr/>
              </a:pPr>
              <a:r>
                <a:rPr lang="ru-RU" sz="2400" b="1" spc="50" dirty="0" smtClean="0">
                  <a:ln w="11430">
                    <a:noFill/>
                  </a:ln>
                  <a:solidFill>
                    <a:srgbClr val="D02D12"/>
                  </a:solidFill>
                  <a:latin typeface="Monotype Corsiva" panose="03010101010201010101" pitchFamily="66" charset="0"/>
                </a:rPr>
                <a:t>Никонова И.О.</a:t>
              </a:r>
              <a:endParaRPr lang="ru-RU" sz="2400" b="1" spc="50" dirty="0">
                <a:ln w="11430">
                  <a:noFill/>
                </a:ln>
                <a:solidFill>
                  <a:srgbClr val="D02D12"/>
                </a:solidFill>
                <a:latin typeface="Monotype Corsiva" panose="03010101010201010101" pitchFamily="66" charset="0"/>
              </a:endParaRPr>
            </a:p>
          </p:txBody>
        </p:sp>
      </p:gr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11760" y="597226"/>
            <a:ext cx="5400600" cy="57934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8954169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75656" y="1830016"/>
            <a:ext cx="517710" cy="1569660"/>
          </a:xfrm>
          <a:prstGeom prst="rect">
            <a:avLst/>
          </a:prstGeom>
          <a:noFill/>
        </p:spPr>
        <p:txBody>
          <a:bodyPr wrap="square" rtlCol="0">
            <a:spAutoFit/>
          </a:bodyPr>
          <a:lstStyle/>
          <a:p>
            <a:r>
              <a:rPr lang="ru-RU" sz="9600" dirty="0" smtClean="0"/>
              <a:t>1</a:t>
            </a:r>
            <a:endParaRPr lang="ru-RU" sz="9600" dirty="0"/>
          </a:p>
        </p:txBody>
      </p:sp>
      <p:sp>
        <p:nvSpPr>
          <p:cNvPr id="8" name="TextBox 7"/>
          <p:cNvSpPr txBox="1"/>
          <p:nvPr/>
        </p:nvSpPr>
        <p:spPr>
          <a:xfrm>
            <a:off x="2196187" y="1821792"/>
            <a:ext cx="504056" cy="1569660"/>
          </a:xfrm>
          <a:prstGeom prst="rect">
            <a:avLst/>
          </a:prstGeom>
          <a:noFill/>
        </p:spPr>
        <p:txBody>
          <a:bodyPr wrap="square" rtlCol="0">
            <a:spAutoFit/>
          </a:bodyPr>
          <a:lstStyle/>
          <a:p>
            <a:r>
              <a:rPr lang="ru-RU" sz="9600" dirty="0" smtClean="0"/>
              <a:t>2</a:t>
            </a:r>
            <a:endParaRPr lang="ru-RU" sz="9600" dirty="0"/>
          </a:p>
        </p:txBody>
      </p:sp>
      <p:sp>
        <p:nvSpPr>
          <p:cNvPr id="9" name="TextBox 8"/>
          <p:cNvSpPr txBox="1"/>
          <p:nvPr/>
        </p:nvSpPr>
        <p:spPr>
          <a:xfrm>
            <a:off x="2888802" y="1844755"/>
            <a:ext cx="504056" cy="1569660"/>
          </a:xfrm>
          <a:prstGeom prst="rect">
            <a:avLst/>
          </a:prstGeom>
          <a:noFill/>
        </p:spPr>
        <p:txBody>
          <a:bodyPr wrap="square" rtlCol="0">
            <a:spAutoFit/>
          </a:bodyPr>
          <a:lstStyle/>
          <a:p>
            <a:r>
              <a:rPr lang="ru-RU" sz="9600" dirty="0" smtClean="0"/>
              <a:t>3</a:t>
            </a:r>
            <a:endParaRPr lang="ru-RU" sz="9600" dirty="0"/>
          </a:p>
        </p:txBody>
      </p:sp>
      <p:sp>
        <p:nvSpPr>
          <p:cNvPr id="10" name="TextBox 9"/>
          <p:cNvSpPr txBox="1"/>
          <p:nvPr/>
        </p:nvSpPr>
        <p:spPr>
          <a:xfrm>
            <a:off x="3566703" y="1844755"/>
            <a:ext cx="432048" cy="1569660"/>
          </a:xfrm>
          <a:prstGeom prst="rect">
            <a:avLst/>
          </a:prstGeom>
          <a:noFill/>
        </p:spPr>
        <p:txBody>
          <a:bodyPr wrap="square" rtlCol="0">
            <a:spAutoFit/>
          </a:bodyPr>
          <a:lstStyle/>
          <a:p>
            <a:r>
              <a:rPr lang="ru-RU" sz="9600" dirty="0" smtClean="0"/>
              <a:t>4</a:t>
            </a:r>
            <a:endParaRPr lang="ru-RU" sz="9600" dirty="0"/>
          </a:p>
        </p:txBody>
      </p:sp>
      <p:sp>
        <p:nvSpPr>
          <p:cNvPr id="11" name="TextBox 10"/>
          <p:cNvSpPr txBox="1"/>
          <p:nvPr/>
        </p:nvSpPr>
        <p:spPr>
          <a:xfrm>
            <a:off x="4217224" y="1844755"/>
            <a:ext cx="360040" cy="1569660"/>
          </a:xfrm>
          <a:prstGeom prst="rect">
            <a:avLst/>
          </a:prstGeom>
          <a:noFill/>
        </p:spPr>
        <p:txBody>
          <a:bodyPr wrap="square" rtlCol="0">
            <a:spAutoFit/>
          </a:bodyPr>
          <a:lstStyle/>
          <a:p>
            <a:r>
              <a:rPr lang="ru-RU" sz="9600" dirty="0" smtClean="0"/>
              <a:t>5</a:t>
            </a:r>
            <a:endParaRPr lang="ru-RU" sz="9600" dirty="0"/>
          </a:p>
        </p:txBody>
      </p:sp>
      <p:sp>
        <p:nvSpPr>
          <p:cNvPr id="12" name="TextBox 11"/>
          <p:cNvSpPr txBox="1"/>
          <p:nvPr/>
        </p:nvSpPr>
        <p:spPr>
          <a:xfrm>
            <a:off x="4862889" y="1844755"/>
            <a:ext cx="720080" cy="1569660"/>
          </a:xfrm>
          <a:prstGeom prst="rect">
            <a:avLst/>
          </a:prstGeom>
          <a:noFill/>
        </p:spPr>
        <p:txBody>
          <a:bodyPr wrap="square" rtlCol="0">
            <a:spAutoFit/>
          </a:bodyPr>
          <a:lstStyle/>
          <a:p>
            <a:r>
              <a:rPr lang="ru-RU" sz="9600" dirty="0" smtClean="0"/>
              <a:t>6</a:t>
            </a:r>
            <a:endParaRPr lang="ru-RU" sz="9600" dirty="0"/>
          </a:p>
        </p:txBody>
      </p:sp>
      <p:sp>
        <p:nvSpPr>
          <p:cNvPr id="13" name="TextBox 12"/>
          <p:cNvSpPr txBox="1"/>
          <p:nvPr/>
        </p:nvSpPr>
        <p:spPr>
          <a:xfrm>
            <a:off x="5488827" y="1844755"/>
            <a:ext cx="648072" cy="1569660"/>
          </a:xfrm>
          <a:prstGeom prst="rect">
            <a:avLst/>
          </a:prstGeom>
          <a:noFill/>
        </p:spPr>
        <p:txBody>
          <a:bodyPr wrap="square" rtlCol="0">
            <a:spAutoFit/>
          </a:bodyPr>
          <a:lstStyle/>
          <a:p>
            <a:r>
              <a:rPr lang="ru-RU" sz="9600" dirty="0" smtClean="0"/>
              <a:t>7</a:t>
            </a:r>
            <a:endParaRPr lang="ru-RU" sz="9600" dirty="0"/>
          </a:p>
        </p:txBody>
      </p:sp>
      <p:sp>
        <p:nvSpPr>
          <p:cNvPr id="14" name="TextBox 13"/>
          <p:cNvSpPr txBox="1"/>
          <p:nvPr/>
        </p:nvSpPr>
        <p:spPr>
          <a:xfrm>
            <a:off x="6136899" y="1844755"/>
            <a:ext cx="648072" cy="1569660"/>
          </a:xfrm>
          <a:prstGeom prst="rect">
            <a:avLst/>
          </a:prstGeom>
          <a:noFill/>
        </p:spPr>
        <p:txBody>
          <a:bodyPr wrap="square" rtlCol="0">
            <a:spAutoFit/>
          </a:bodyPr>
          <a:lstStyle/>
          <a:p>
            <a:r>
              <a:rPr lang="ru-RU" sz="9600" dirty="0" smtClean="0"/>
              <a:t>8</a:t>
            </a:r>
            <a:endParaRPr lang="ru-RU" sz="9600" dirty="0"/>
          </a:p>
        </p:txBody>
      </p:sp>
      <p:sp>
        <p:nvSpPr>
          <p:cNvPr id="15" name="TextBox 14"/>
          <p:cNvSpPr txBox="1"/>
          <p:nvPr/>
        </p:nvSpPr>
        <p:spPr>
          <a:xfrm>
            <a:off x="6786309" y="1821792"/>
            <a:ext cx="512193" cy="1569660"/>
          </a:xfrm>
          <a:prstGeom prst="rect">
            <a:avLst/>
          </a:prstGeom>
          <a:noFill/>
        </p:spPr>
        <p:txBody>
          <a:bodyPr wrap="square" rtlCol="0">
            <a:spAutoFit/>
          </a:bodyPr>
          <a:lstStyle/>
          <a:p>
            <a:r>
              <a:rPr lang="ru-RU" sz="9600" dirty="0" smtClean="0"/>
              <a:t>9</a:t>
            </a:r>
            <a:endParaRPr lang="ru-RU" sz="9600" dirty="0"/>
          </a:p>
        </p:txBody>
      </p:sp>
      <p:sp>
        <p:nvSpPr>
          <p:cNvPr id="16" name="TextBox 15"/>
          <p:cNvSpPr txBox="1"/>
          <p:nvPr/>
        </p:nvSpPr>
        <p:spPr>
          <a:xfrm>
            <a:off x="7434381" y="1830016"/>
            <a:ext cx="1669951" cy="1569660"/>
          </a:xfrm>
          <a:prstGeom prst="rect">
            <a:avLst/>
          </a:prstGeom>
          <a:noFill/>
        </p:spPr>
        <p:txBody>
          <a:bodyPr wrap="square" rtlCol="0">
            <a:spAutoFit/>
          </a:bodyPr>
          <a:lstStyle/>
          <a:p>
            <a:r>
              <a:rPr lang="ru-RU" sz="9600" dirty="0" smtClean="0"/>
              <a:t>10</a:t>
            </a:r>
            <a:endParaRPr lang="ru-RU" sz="9600" dirty="0"/>
          </a:p>
        </p:txBody>
      </p:sp>
    </p:spTree>
    <p:extLst>
      <p:ext uri="{BB962C8B-B14F-4D97-AF65-F5344CB8AC3E}">
        <p14:creationId xmlns:p14="http://schemas.microsoft.com/office/powerpoint/2010/main" val="9887829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1660" y="2204864"/>
            <a:ext cx="756084" cy="1569660"/>
          </a:xfrm>
          <a:prstGeom prst="rect">
            <a:avLst/>
          </a:prstGeom>
          <a:noFill/>
        </p:spPr>
        <p:txBody>
          <a:bodyPr wrap="square" rtlCol="0">
            <a:spAutoFit/>
          </a:bodyPr>
          <a:lstStyle/>
          <a:p>
            <a:r>
              <a:rPr lang="ru-RU" sz="9600" dirty="0" smtClean="0"/>
              <a:t>1</a:t>
            </a:r>
            <a:endParaRPr lang="ru-RU" sz="9600" dirty="0"/>
          </a:p>
        </p:txBody>
      </p:sp>
      <p:sp>
        <p:nvSpPr>
          <p:cNvPr id="4" name="TextBox 3"/>
          <p:cNvSpPr txBox="1"/>
          <p:nvPr/>
        </p:nvSpPr>
        <p:spPr>
          <a:xfrm>
            <a:off x="2218173" y="2204864"/>
            <a:ext cx="648072" cy="1569660"/>
          </a:xfrm>
          <a:prstGeom prst="rect">
            <a:avLst/>
          </a:prstGeom>
          <a:noFill/>
        </p:spPr>
        <p:txBody>
          <a:bodyPr wrap="square" rtlCol="0">
            <a:spAutoFit/>
          </a:bodyPr>
          <a:lstStyle/>
          <a:p>
            <a:r>
              <a:rPr lang="ru-RU" sz="9600" dirty="0" smtClean="0"/>
              <a:t>2</a:t>
            </a:r>
            <a:endParaRPr lang="ru-RU" sz="9600" dirty="0"/>
          </a:p>
        </p:txBody>
      </p:sp>
      <p:sp>
        <p:nvSpPr>
          <p:cNvPr id="5" name="TextBox 4"/>
          <p:cNvSpPr txBox="1"/>
          <p:nvPr/>
        </p:nvSpPr>
        <p:spPr>
          <a:xfrm>
            <a:off x="2927659" y="2204864"/>
            <a:ext cx="432048" cy="1569660"/>
          </a:xfrm>
          <a:prstGeom prst="rect">
            <a:avLst/>
          </a:prstGeom>
          <a:noFill/>
        </p:spPr>
        <p:txBody>
          <a:bodyPr wrap="square" rtlCol="0">
            <a:spAutoFit/>
          </a:bodyPr>
          <a:lstStyle/>
          <a:p>
            <a:r>
              <a:rPr lang="ru-RU" sz="9600" dirty="0" smtClean="0"/>
              <a:t>3</a:t>
            </a:r>
            <a:endParaRPr lang="ru-RU" sz="9600" dirty="0"/>
          </a:p>
        </p:txBody>
      </p:sp>
      <p:sp>
        <p:nvSpPr>
          <p:cNvPr id="6" name="TextBox 5"/>
          <p:cNvSpPr txBox="1"/>
          <p:nvPr/>
        </p:nvSpPr>
        <p:spPr>
          <a:xfrm>
            <a:off x="3571518" y="2236229"/>
            <a:ext cx="288032" cy="1569660"/>
          </a:xfrm>
          <a:prstGeom prst="rect">
            <a:avLst/>
          </a:prstGeom>
          <a:noFill/>
        </p:spPr>
        <p:txBody>
          <a:bodyPr wrap="square" rtlCol="0">
            <a:spAutoFit/>
          </a:bodyPr>
          <a:lstStyle/>
          <a:p>
            <a:r>
              <a:rPr lang="ru-RU" sz="9600" dirty="0" smtClean="0"/>
              <a:t>4</a:t>
            </a:r>
            <a:endParaRPr lang="ru-RU" sz="9600" dirty="0"/>
          </a:p>
        </p:txBody>
      </p:sp>
      <p:sp>
        <p:nvSpPr>
          <p:cNvPr id="7" name="TextBox 6"/>
          <p:cNvSpPr txBox="1"/>
          <p:nvPr/>
        </p:nvSpPr>
        <p:spPr>
          <a:xfrm>
            <a:off x="4318400" y="2204864"/>
            <a:ext cx="360040" cy="1569660"/>
          </a:xfrm>
          <a:prstGeom prst="rect">
            <a:avLst/>
          </a:prstGeom>
          <a:noFill/>
        </p:spPr>
        <p:txBody>
          <a:bodyPr wrap="square" rtlCol="0">
            <a:spAutoFit/>
          </a:bodyPr>
          <a:lstStyle/>
          <a:p>
            <a:r>
              <a:rPr lang="ru-RU" sz="9600" dirty="0" smtClean="0"/>
              <a:t>5</a:t>
            </a:r>
            <a:endParaRPr lang="ru-RU" sz="9600" dirty="0"/>
          </a:p>
        </p:txBody>
      </p:sp>
      <p:sp>
        <p:nvSpPr>
          <p:cNvPr id="8" name="TextBox 7"/>
          <p:cNvSpPr txBox="1"/>
          <p:nvPr/>
        </p:nvSpPr>
        <p:spPr>
          <a:xfrm>
            <a:off x="4978863" y="2204864"/>
            <a:ext cx="288032" cy="1569660"/>
          </a:xfrm>
          <a:prstGeom prst="rect">
            <a:avLst/>
          </a:prstGeom>
          <a:noFill/>
        </p:spPr>
        <p:txBody>
          <a:bodyPr wrap="square" rtlCol="0">
            <a:spAutoFit/>
          </a:bodyPr>
          <a:lstStyle/>
          <a:p>
            <a:r>
              <a:rPr lang="ru-RU" sz="9600" dirty="0" smtClean="0"/>
              <a:t>6</a:t>
            </a:r>
            <a:endParaRPr lang="ru-RU" sz="9600" dirty="0"/>
          </a:p>
        </p:txBody>
      </p:sp>
      <p:sp>
        <p:nvSpPr>
          <p:cNvPr id="9" name="TextBox 8"/>
          <p:cNvSpPr txBox="1"/>
          <p:nvPr/>
        </p:nvSpPr>
        <p:spPr>
          <a:xfrm>
            <a:off x="5673157" y="2236229"/>
            <a:ext cx="504056" cy="1569660"/>
          </a:xfrm>
          <a:prstGeom prst="rect">
            <a:avLst/>
          </a:prstGeom>
          <a:noFill/>
        </p:spPr>
        <p:txBody>
          <a:bodyPr wrap="square" rtlCol="0">
            <a:spAutoFit/>
          </a:bodyPr>
          <a:lstStyle/>
          <a:p>
            <a:r>
              <a:rPr lang="ru-RU" sz="9600" dirty="0" smtClean="0"/>
              <a:t>7</a:t>
            </a:r>
            <a:endParaRPr lang="ru-RU" sz="9600" dirty="0"/>
          </a:p>
        </p:txBody>
      </p:sp>
      <p:sp>
        <p:nvSpPr>
          <p:cNvPr id="10" name="TextBox 9"/>
          <p:cNvSpPr txBox="1"/>
          <p:nvPr/>
        </p:nvSpPr>
        <p:spPr>
          <a:xfrm>
            <a:off x="6372200" y="2204864"/>
            <a:ext cx="576064" cy="1569660"/>
          </a:xfrm>
          <a:prstGeom prst="rect">
            <a:avLst/>
          </a:prstGeom>
          <a:noFill/>
        </p:spPr>
        <p:txBody>
          <a:bodyPr wrap="square" rtlCol="0">
            <a:spAutoFit/>
          </a:bodyPr>
          <a:lstStyle/>
          <a:p>
            <a:r>
              <a:rPr lang="ru-RU" sz="9600" dirty="0" smtClean="0"/>
              <a:t>8</a:t>
            </a:r>
            <a:endParaRPr lang="ru-RU" sz="9600" dirty="0"/>
          </a:p>
        </p:txBody>
      </p:sp>
      <p:sp>
        <p:nvSpPr>
          <p:cNvPr id="11" name="TextBox 10"/>
          <p:cNvSpPr txBox="1"/>
          <p:nvPr/>
        </p:nvSpPr>
        <p:spPr>
          <a:xfrm>
            <a:off x="7082302" y="2170651"/>
            <a:ext cx="432048" cy="1569660"/>
          </a:xfrm>
          <a:prstGeom prst="rect">
            <a:avLst/>
          </a:prstGeom>
          <a:noFill/>
        </p:spPr>
        <p:txBody>
          <a:bodyPr wrap="square" rtlCol="0">
            <a:spAutoFit/>
          </a:bodyPr>
          <a:lstStyle/>
          <a:p>
            <a:r>
              <a:rPr lang="ru-RU" sz="9600" dirty="0" smtClean="0"/>
              <a:t>9</a:t>
            </a:r>
            <a:endParaRPr lang="ru-RU" sz="9600" dirty="0"/>
          </a:p>
        </p:txBody>
      </p:sp>
      <p:sp>
        <p:nvSpPr>
          <p:cNvPr id="13" name="TextBox 12"/>
          <p:cNvSpPr txBox="1"/>
          <p:nvPr/>
        </p:nvSpPr>
        <p:spPr>
          <a:xfrm>
            <a:off x="7668344" y="2204863"/>
            <a:ext cx="2016224" cy="1569660"/>
          </a:xfrm>
          <a:prstGeom prst="rect">
            <a:avLst/>
          </a:prstGeom>
          <a:noFill/>
        </p:spPr>
        <p:txBody>
          <a:bodyPr wrap="square" rtlCol="0">
            <a:spAutoFit/>
          </a:bodyPr>
          <a:lstStyle/>
          <a:p>
            <a:r>
              <a:rPr lang="ru-RU" sz="9600" dirty="0" smtClean="0"/>
              <a:t>10</a:t>
            </a:r>
            <a:endParaRPr lang="ru-RU" sz="9600" dirty="0"/>
          </a:p>
        </p:txBody>
      </p:sp>
    </p:spTree>
    <p:extLst>
      <p:ext uri="{BB962C8B-B14F-4D97-AF65-F5344CB8AC3E}">
        <p14:creationId xmlns:p14="http://schemas.microsoft.com/office/powerpoint/2010/main" val="20480123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4159" y="2505042"/>
            <a:ext cx="360040" cy="1569660"/>
          </a:xfrm>
          <a:prstGeom prst="rect">
            <a:avLst/>
          </a:prstGeom>
          <a:noFill/>
        </p:spPr>
        <p:txBody>
          <a:bodyPr wrap="square" rtlCol="0">
            <a:spAutoFit/>
          </a:bodyPr>
          <a:lstStyle/>
          <a:p>
            <a:r>
              <a:rPr lang="ru-RU" sz="9600" dirty="0" smtClean="0"/>
              <a:t>1</a:t>
            </a:r>
            <a:endParaRPr lang="ru-RU" sz="9600" dirty="0"/>
          </a:p>
        </p:txBody>
      </p:sp>
      <p:sp>
        <p:nvSpPr>
          <p:cNvPr id="3" name="TextBox 2"/>
          <p:cNvSpPr txBox="1"/>
          <p:nvPr/>
        </p:nvSpPr>
        <p:spPr>
          <a:xfrm>
            <a:off x="2195203" y="2505042"/>
            <a:ext cx="360040" cy="1569660"/>
          </a:xfrm>
          <a:prstGeom prst="rect">
            <a:avLst/>
          </a:prstGeom>
          <a:noFill/>
        </p:spPr>
        <p:txBody>
          <a:bodyPr wrap="square" rtlCol="0">
            <a:spAutoFit/>
          </a:bodyPr>
          <a:lstStyle/>
          <a:p>
            <a:r>
              <a:rPr lang="ru-RU" sz="9600" dirty="0" smtClean="0"/>
              <a:t>2</a:t>
            </a:r>
            <a:endParaRPr lang="ru-RU" sz="9600" dirty="0"/>
          </a:p>
        </p:txBody>
      </p:sp>
      <p:sp>
        <p:nvSpPr>
          <p:cNvPr id="4" name="TextBox 3"/>
          <p:cNvSpPr txBox="1"/>
          <p:nvPr/>
        </p:nvSpPr>
        <p:spPr>
          <a:xfrm>
            <a:off x="2816247" y="2512750"/>
            <a:ext cx="322650" cy="1569660"/>
          </a:xfrm>
          <a:prstGeom prst="rect">
            <a:avLst/>
          </a:prstGeom>
          <a:noFill/>
        </p:spPr>
        <p:txBody>
          <a:bodyPr wrap="square" rtlCol="0">
            <a:spAutoFit/>
          </a:bodyPr>
          <a:lstStyle/>
          <a:p>
            <a:r>
              <a:rPr lang="ru-RU" sz="9600" dirty="0" smtClean="0"/>
              <a:t>3</a:t>
            </a:r>
            <a:endParaRPr lang="ru-RU" sz="9600" dirty="0"/>
          </a:p>
        </p:txBody>
      </p:sp>
      <p:sp>
        <p:nvSpPr>
          <p:cNvPr id="5" name="TextBox 4"/>
          <p:cNvSpPr txBox="1"/>
          <p:nvPr/>
        </p:nvSpPr>
        <p:spPr>
          <a:xfrm>
            <a:off x="3398353" y="2491814"/>
            <a:ext cx="432048" cy="1569660"/>
          </a:xfrm>
          <a:prstGeom prst="rect">
            <a:avLst/>
          </a:prstGeom>
          <a:noFill/>
        </p:spPr>
        <p:txBody>
          <a:bodyPr wrap="square" rtlCol="0">
            <a:spAutoFit/>
          </a:bodyPr>
          <a:lstStyle/>
          <a:p>
            <a:r>
              <a:rPr lang="ru-RU" sz="9600" dirty="0" smtClean="0"/>
              <a:t>4</a:t>
            </a:r>
            <a:endParaRPr lang="ru-RU" sz="9600" dirty="0"/>
          </a:p>
        </p:txBody>
      </p:sp>
      <p:sp>
        <p:nvSpPr>
          <p:cNvPr id="6" name="TextBox 5"/>
          <p:cNvSpPr txBox="1"/>
          <p:nvPr/>
        </p:nvSpPr>
        <p:spPr>
          <a:xfrm>
            <a:off x="4027806" y="2491814"/>
            <a:ext cx="288032" cy="1569660"/>
          </a:xfrm>
          <a:prstGeom prst="rect">
            <a:avLst/>
          </a:prstGeom>
          <a:noFill/>
        </p:spPr>
        <p:txBody>
          <a:bodyPr wrap="square" rtlCol="0">
            <a:spAutoFit/>
          </a:bodyPr>
          <a:lstStyle/>
          <a:p>
            <a:r>
              <a:rPr lang="ru-RU" sz="9600" dirty="0" smtClean="0"/>
              <a:t>5</a:t>
            </a:r>
            <a:endParaRPr lang="ru-RU" sz="9600" dirty="0"/>
          </a:p>
        </p:txBody>
      </p:sp>
      <p:sp>
        <p:nvSpPr>
          <p:cNvPr id="7" name="TextBox 6"/>
          <p:cNvSpPr txBox="1"/>
          <p:nvPr/>
        </p:nvSpPr>
        <p:spPr>
          <a:xfrm>
            <a:off x="4621255" y="2491814"/>
            <a:ext cx="360040" cy="1569660"/>
          </a:xfrm>
          <a:prstGeom prst="rect">
            <a:avLst/>
          </a:prstGeom>
          <a:noFill/>
        </p:spPr>
        <p:txBody>
          <a:bodyPr wrap="square" rtlCol="0">
            <a:spAutoFit/>
          </a:bodyPr>
          <a:lstStyle/>
          <a:p>
            <a:r>
              <a:rPr lang="ru-RU" sz="9600" dirty="0"/>
              <a:t>6</a:t>
            </a:r>
          </a:p>
        </p:txBody>
      </p:sp>
      <p:sp>
        <p:nvSpPr>
          <p:cNvPr id="8" name="TextBox 7"/>
          <p:cNvSpPr txBox="1"/>
          <p:nvPr/>
        </p:nvSpPr>
        <p:spPr>
          <a:xfrm>
            <a:off x="5259693" y="2491814"/>
            <a:ext cx="396044" cy="1569660"/>
          </a:xfrm>
          <a:prstGeom prst="rect">
            <a:avLst/>
          </a:prstGeom>
          <a:noFill/>
        </p:spPr>
        <p:txBody>
          <a:bodyPr wrap="square" rtlCol="0">
            <a:spAutoFit/>
          </a:bodyPr>
          <a:lstStyle/>
          <a:p>
            <a:r>
              <a:rPr lang="ru-RU" sz="9600" dirty="0" smtClean="0"/>
              <a:t>7</a:t>
            </a:r>
            <a:endParaRPr lang="ru-RU" sz="9600" dirty="0"/>
          </a:p>
        </p:txBody>
      </p:sp>
      <p:sp>
        <p:nvSpPr>
          <p:cNvPr id="9" name="TextBox 8"/>
          <p:cNvSpPr txBox="1"/>
          <p:nvPr/>
        </p:nvSpPr>
        <p:spPr>
          <a:xfrm>
            <a:off x="5934135" y="2491814"/>
            <a:ext cx="288032" cy="1569660"/>
          </a:xfrm>
          <a:prstGeom prst="rect">
            <a:avLst/>
          </a:prstGeom>
          <a:noFill/>
        </p:spPr>
        <p:txBody>
          <a:bodyPr wrap="square" rtlCol="0">
            <a:spAutoFit/>
          </a:bodyPr>
          <a:lstStyle/>
          <a:p>
            <a:r>
              <a:rPr lang="ru-RU" sz="9600" dirty="0" smtClean="0"/>
              <a:t>8</a:t>
            </a:r>
            <a:endParaRPr lang="ru-RU" sz="9600" dirty="0"/>
          </a:p>
        </p:txBody>
      </p:sp>
      <p:sp>
        <p:nvSpPr>
          <p:cNvPr id="10" name="TextBox 9"/>
          <p:cNvSpPr txBox="1"/>
          <p:nvPr/>
        </p:nvSpPr>
        <p:spPr>
          <a:xfrm>
            <a:off x="6625690" y="2491814"/>
            <a:ext cx="144016" cy="1569660"/>
          </a:xfrm>
          <a:prstGeom prst="rect">
            <a:avLst/>
          </a:prstGeom>
          <a:noFill/>
        </p:spPr>
        <p:txBody>
          <a:bodyPr wrap="square" rtlCol="0">
            <a:spAutoFit/>
          </a:bodyPr>
          <a:lstStyle/>
          <a:p>
            <a:r>
              <a:rPr lang="ru-RU" sz="9600" dirty="0" smtClean="0"/>
              <a:t>9</a:t>
            </a:r>
            <a:endParaRPr lang="ru-RU" sz="9600" dirty="0"/>
          </a:p>
        </p:txBody>
      </p:sp>
      <p:sp>
        <p:nvSpPr>
          <p:cNvPr id="11" name="TextBox 10"/>
          <p:cNvSpPr txBox="1"/>
          <p:nvPr/>
        </p:nvSpPr>
        <p:spPr>
          <a:xfrm>
            <a:off x="7173229" y="2491814"/>
            <a:ext cx="1701805" cy="1569660"/>
          </a:xfrm>
          <a:prstGeom prst="rect">
            <a:avLst/>
          </a:prstGeom>
          <a:noFill/>
        </p:spPr>
        <p:txBody>
          <a:bodyPr wrap="square" rtlCol="0">
            <a:spAutoFit/>
          </a:bodyPr>
          <a:lstStyle/>
          <a:p>
            <a:r>
              <a:rPr lang="ru-RU" sz="9600" dirty="0" smtClean="0"/>
              <a:t>10</a:t>
            </a:r>
            <a:endParaRPr lang="ru-RU" sz="9600" dirty="0"/>
          </a:p>
        </p:txBody>
      </p:sp>
    </p:spTree>
    <p:extLst>
      <p:ext uri="{BB962C8B-B14F-4D97-AF65-F5344CB8AC3E}">
        <p14:creationId xmlns:p14="http://schemas.microsoft.com/office/powerpoint/2010/main" val="23042358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79712" y="1196752"/>
            <a:ext cx="6549910" cy="47875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557472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1724743" y="512980"/>
            <a:ext cx="1512168" cy="864096"/>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
        <p:nvSpPr>
          <p:cNvPr id="3" name="Равнобедренный треугольник 2"/>
          <p:cNvSpPr/>
          <p:nvPr/>
        </p:nvSpPr>
        <p:spPr>
          <a:xfrm>
            <a:off x="3442150" y="997729"/>
            <a:ext cx="1008112" cy="936104"/>
          </a:xfrm>
          <a:prstGeom prst="triangl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ru-RU"/>
          </a:p>
        </p:txBody>
      </p:sp>
      <p:sp>
        <p:nvSpPr>
          <p:cNvPr id="4" name="Прямоугольник 3"/>
          <p:cNvSpPr/>
          <p:nvPr/>
        </p:nvSpPr>
        <p:spPr>
          <a:xfrm>
            <a:off x="4572000" y="328056"/>
            <a:ext cx="1224136" cy="72008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5" name="Прямоугольник 4"/>
          <p:cNvSpPr/>
          <p:nvPr/>
        </p:nvSpPr>
        <p:spPr>
          <a:xfrm>
            <a:off x="6300192" y="981032"/>
            <a:ext cx="864096" cy="79208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 name="Овал 5"/>
          <p:cNvSpPr/>
          <p:nvPr/>
        </p:nvSpPr>
        <p:spPr>
          <a:xfrm>
            <a:off x="7668344" y="543473"/>
            <a:ext cx="1080120" cy="1008112"/>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
        <p:nvSpPr>
          <p:cNvPr id="7" name="Ромб 6"/>
          <p:cNvSpPr/>
          <p:nvPr/>
        </p:nvSpPr>
        <p:spPr>
          <a:xfrm>
            <a:off x="1647089" y="2452040"/>
            <a:ext cx="1512168" cy="1368152"/>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8" name="Равнобедренный треугольник 7"/>
          <p:cNvSpPr/>
          <p:nvPr/>
        </p:nvSpPr>
        <p:spPr>
          <a:xfrm>
            <a:off x="3264952" y="3520987"/>
            <a:ext cx="1368152" cy="1008112"/>
          </a:xfrm>
          <a:prstGeom prst="triangl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9" name="Овал 8"/>
          <p:cNvSpPr/>
          <p:nvPr/>
        </p:nvSpPr>
        <p:spPr>
          <a:xfrm>
            <a:off x="5256076" y="4272610"/>
            <a:ext cx="1728192" cy="911155"/>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
        <p:nvSpPr>
          <p:cNvPr id="10" name="Прямоугольник 9"/>
          <p:cNvSpPr/>
          <p:nvPr/>
        </p:nvSpPr>
        <p:spPr>
          <a:xfrm>
            <a:off x="1986862" y="5183765"/>
            <a:ext cx="1440160" cy="9125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7340928" y="5445224"/>
            <a:ext cx="1022412" cy="9144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ru-RU"/>
          </a:p>
        </p:txBody>
      </p:sp>
      <p:sp>
        <p:nvSpPr>
          <p:cNvPr id="12" name="Ромб 11"/>
          <p:cNvSpPr/>
          <p:nvPr/>
        </p:nvSpPr>
        <p:spPr>
          <a:xfrm>
            <a:off x="7279450" y="2176770"/>
            <a:ext cx="1440160" cy="1368152"/>
          </a:xfrm>
          <a:prstGeom prst="diamond">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13" name="Овал 12"/>
          <p:cNvSpPr/>
          <p:nvPr/>
        </p:nvSpPr>
        <p:spPr>
          <a:xfrm>
            <a:off x="4932040" y="2088383"/>
            <a:ext cx="1188132" cy="119012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78712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path" presetSubtype="0" accel="50000" decel="50000" fill="hold" grpId="0" nodeType="with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6" dur="2000" fill="hold"/>
                                        <p:tgtEl>
                                          <p:spTgt spid="2"/>
                                        </p:tgtEl>
                                        <p:attrNameLst>
                                          <p:attrName>ppt_x</p:attrName>
                                          <p:attrName>ppt_y</p:attrName>
                                        </p:attrNameLst>
                                      </p:cBhvr>
                                    </p:animMotion>
                                  </p:childTnLst>
                                </p:cTn>
                              </p:par>
                              <p:par>
                                <p:cTn id="7" presetID="37" presetClass="path" presetSubtype="0" accel="50000" decel="50000" fill="hold" grpId="0" nodeType="withEffect">
                                  <p:stCondLst>
                                    <p:cond delay="0"/>
                                  </p:stCondLst>
                                  <p:childTnLst>
                                    <p:animMotion origin="layout" path="M 0 0 L 0.067 0.04 C 0.081 0.049 0.102 0.054 0.124 0.054 C 0.149 0.054 0.169 0.049 0.183 0.04 L 0.25 0 E" pathEditMode="relative" ptsTypes="">
                                      <p:cBhvr>
                                        <p:cTn id="8" dur="2000" fill="hold"/>
                                        <p:tgtEl>
                                          <p:spTgt spid="3"/>
                                        </p:tgtEl>
                                        <p:attrNameLst>
                                          <p:attrName>ppt_x</p:attrName>
                                          <p:attrName>ppt_y</p:attrName>
                                        </p:attrNameLst>
                                      </p:cBhvr>
                                    </p:animMotion>
                                  </p:childTnLst>
                                </p:cTn>
                              </p:par>
                              <p:par>
                                <p:cTn id="9" presetID="1" presetClass="path" presetSubtype="0" accel="50000" decel="50000" fill="hold" grpId="0" nodeType="withEffect">
                                  <p:stCondLst>
                                    <p:cond delay="0"/>
                                  </p:stCondLst>
                                  <p:childTnLst>
                                    <p:animMotion origin="layout" path="M 0 0 C 0.069 0 0.125 0.056 0.125 0.125 C 0.125 0.194 0.069 0.25 0 0.25 C -0.069 0.25 -0.125 0.194 -0.125 0.125 C -0.125 0.056 -0.069 0 0 0 Z" pathEditMode="relative" ptsTypes="">
                                      <p:cBhvr>
                                        <p:cTn id="10" dur="2000" fill="hold"/>
                                        <p:tgtEl>
                                          <p:spTgt spid="4"/>
                                        </p:tgtEl>
                                        <p:attrNameLst>
                                          <p:attrName>ppt_x</p:attrName>
                                          <p:attrName>ppt_y</p:attrName>
                                        </p:attrNameLst>
                                      </p:cBhvr>
                                    </p:animMotion>
                                  </p:childTnLst>
                                </p:cTn>
                              </p:par>
                              <p:par>
                                <p:cTn id="11" presetID="42" presetClass="path" presetSubtype="0" accel="50000" decel="50000" fill="hold" grpId="0" nodeType="withEffect">
                                  <p:stCondLst>
                                    <p:cond delay="0"/>
                                  </p:stCondLst>
                                  <p:childTnLst>
                                    <p:animMotion origin="layout" path="M 0 0 L 0 0.25 E" pathEditMode="relative" ptsTypes="">
                                      <p:cBhvr>
                                        <p:cTn id="12" dur="2000" fill="hold"/>
                                        <p:tgtEl>
                                          <p:spTgt spid="5"/>
                                        </p:tgtEl>
                                        <p:attrNameLst>
                                          <p:attrName>ppt_x</p:attrName>
                                          <p:attrName>ppt_y</p:attrName>
                                        </p:attrNameLst>
                                      </p:cBhvr>
                                    </p:animMotion>
                                  </p:childTnLst>
                                </p:cTn>
                              </p:par>
                              <p:par>
                                <p:cTn id="13" presetID="35" presetClass="path" presetSubtype="0" accel="50000" decel="50000" fill="hold" grpId="0" nodeType="withEffect">
                                  <p:stCondLst>
                                    <p:cond delay="0"/>
                                  </p:stCondLst>
                                  <p:childTnLst>
                                    <p:animMotion origin="layout" path="M 0 0 L -0.25 0 E" pathEditMode="relative" ptsTypes="">
                                      <p:cBhvr>
                                        <p:cTn id="14" dur="2000" fill="hold"/>
                                        <p:tgtEl>
                                          <p:spTgt spid="6"/>
                                        </p:tgtEl>
                                        <p:attrNameLst>
                                          <p:attrName>ppt_x</p:attrName>
                                          <p:attrName>ppt_y</p:attrName>
                                        </p:attrNameLst>
                                      </p:cBhvr>
                                    </p:animMotion>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1" presetClass="path" presetSubtype="0" accel="50000" decel="50000" fill="hold" grpId="0" nodeType="withEffect">
                                  <p:stCondLst>
                                    <p:cond delay="0"/>
                                  </p:stCondLst>
                                  <p:childTnLst>
                                    <p:animMotion origin="layout" path="M 0 0 C 0.069 0 0.125 0.056 0.125 0.125 C 0.125 0.194 0.069 0.25 0 0.25 C -0.069 0.25 -0.125 0.194 -0.125 0.125 C -0.125 0.056 -0.069 0 0 0 Z" pathEditMode="relative" ptsTypes="">
                                      <p:cBhvr>
                                        <p:cTn id="20" dur="2000" fill="hold"/>
                                        <p:tgtEl>
                                          <p:spTgt spid="9"/>
                                        </p:tgtEl>
                                        <p:attrNameLst>
                                          <p:attrName>ppt_x</p:attrName>
                                          <p:attrName>ppt_y</p:attrName>
                                        </p:attrNameLst>
                                      </p:cBhvr>
                                    </p:animMotion>
                                  </p:childTnLst>
                                </p:cTn>
                              </p:par>
                              <p:par>
                                <p:cTn id="21" presetID="14" presetClass="path" presetSubtype="0" accel="50000" decel="50000" fill="hold" grpId="0" nodeType="withEffect">
                                  <p:stCondLst>
                                    <p:cond delay="0"/>
                                  </p:stCondLst>
                                  <p:childTnLst>
                                    <p:animMotion origin="layout" path="M 0 0 L 0.178 0 L 0.25 0.121 L 0.072 0.121 L 0 0 Z" pathEditMode="relative" ptsTypes="">
                                      <p:cBhvr>
                                        <p:cTn id="22" dur="2000" fill="hold"/>
                                        <p:tgtEl>
                                          <p:spTgt spid="10"/>
                                        </p:tgtEl>
                                        <p:attrNameLst>
                                          <p:attrName>ppt_x</p:attrName>
                                          <p:attrName>ppt_y</p:attrName>
                                        </p:attrNameLst>
                                      </p:cBhvr>
                                    </p:animMotion>
                                  </p:childTnLst>
                                </p:cTn>
                              </p:par>
                              <p:par>
                                <p:cTn id="23" presetID="7" presetClass="path" presetSubtype="0" accel="50000" decel="50000" fill="hold" grpId="0" nodeType="withEffect">
                                  <p:stCondLst>
                                    <p:cond delay="0"/>
                                  </p:stCondLst>
                                  <p:childTnLst>
                                    <p:animMotion origin="layout" path="M 0 0 L 0.25 0 L 0.25 0.25 L 0 0.25 L 0 0 Z" pathEditMode="relative" ptsTypes="">
                                      <p:cBhvr>
                                        <p:cTn id="24" dur="2000" fill="hold"/>
                                        <p:tgtEl>
                                          <p:spTgt spid="8"/>
                                        </p:tgtEl>
                                        <p:attrNameLst>
                                          <p:attrName>ppt_x</p:attrName>
                                          <p:attrName>ppt_y</p:attrName>
                                        </p:attrNameLst>
                                      </p:cBhvr>
                                    </p:animMotion>
                                  </p:childTnLst>
                                </p:cTn>
                              </p:par>
                              <p:par>
                                <p:cTn id="25" presetID="16" presetClass="path" presetSubtype="0" accel="50000" decel="50000" fill="hold" grpId="0" nodeType="withEffect">
                                  <p:stCondLst>
                                    <p:cond delay="0"/>
                                  </p:stCondLst>
                                  <p:childTnLst>
                                    <p:animMotion origin="layout" path="M 0 0 L 0.091 -0.034 L 0.125 -0.125 L 0.158 -0.034 L 0.249 0 L 0.158 0.034 L 0.125 0.125 L 0.091 0.034 L 0 0 Z" pathEditMode="relative" ptsTypes="">
                                      <p:cBhvr>
                                        <p:cTn id="26" dur="2000" fill="hold"/>
                                        <p:tgtEl>
                                          <p:spTgt spid="13"/>
                                        </p:tgtEl>
                                        <p:attrNameLst>
                                          <p:attrName>ppt_x</p:attrName>
                                          <p:attrName>ppt_y</p:attrName>
                                        </p:attrNameLst>
                                      </p:cBhvr>
                                    </p:animMotion>
                                  </p:childTnLst>
                                </p:cTn>
                              </p:par>
                              <p:par>
                                <p:cTn id="27" presetID="13" presetClass="path" presetSubtype="0" accel="50000" decel="50000" fill="hold" grpId="0" nodeType="withEffect">
                                  <p:stCondLst>
                                    <p:cond delay="0"/>
                                  </p:stCondLst>
                                  <p:childTnLst>
                                    <p:animMotion origin="layout" path="M 0 0 L 0.125 0.216 L -0.125 0.216 L 0 0 Z" pathEditMode="relative" ptsTypes="">
                                      <p:cBhvr>
                                        <p:cTn id="28" dur="2000" fill="hold"/>
                                        <p:tgtEl>
                                          <p:spTgt spid="11"/>
                                        </p:tgtEl>
                                        <p:attrNameLst>
                                          <p:attrName>ppt_x</p:attrName>
                                          <p:attrName>ppt_y</p:attrName>
                                        </p:attrNameLst>
                                      </p:cBhvr>
                                    </p:animMotion>
                                  </p:childTnLst>
                                </p:cTn>
                              </p:par>
                              <p:par>
                                <p:cTn id="29" presetID="48" presetClass="path" presetSubtype="0" accel="50000" decel="50000" fill="hold" grpId="0" nodeType="withEffect">
                                  <p:stCondLst>
                                    <p:cond delay="0"/>
                                  </p:stCondLst>
                                  <p:childTnLst>
                                    <p:animMotion origin="layout" path="M 0 0 C 0.008 0.008 0.017 0.016 0.021 0.026 C 0.025 0.037 0.027 0.05 0.029 0.063 C 0.031 0.076 0.029 0.087 0.027 0.099 C 0.025 0.11 0.022 0.122 0.015 0.132 C 0.009 0.142 -0.001 0.15 -0.012 0.156 C -0.022 0.162 -0.034 0.166 -0.046 0.168 C -0.058 0.17 -0.07 0.17 -0.081 0.168 C -0.093 0.166 -0.104 0.161 -0.113 0.153 C -0.122 0.146 -0.13 0.137 -0.134 0.126 C -0.139 0.116 -0.141 0.102 -0.141 0.091 C -0.142 0.08 -0.141 0.067 -0.136 0.056 C -0.131 0.046 -0.122 0.038 -0.11 0.034 C -0.098 0.031 -0.086 0.035 -0.078 0.042 C -0.071 0.049 -0.066 0.06 -0.065 0.073 C -0.065 0.086 -0.066 0.098 -0.071 0.108 C -0.076 0.118 -0.075 0.12 -0.095 0.133 C -0.113 0.147 -0.131 0.143 -0.142 0.144 C -0.153 0.144 -0.162 0.14 -0.173 0.136 C -0.185 0.131 -0.195 0.122 -0.202 0.114 C -0.209 0.106 -0.212 0.096 -0.216 0.08 C -0.219 0.064 -0.219 0.056 -0.219 0.044 C -0.219 0.032 -0.219 0.02 -0.219 0.008 E" pathEditMode="relative" ptsTypes="">
                                      <p:cBhvr>
                                        <p:cTn id="30"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олилиния 10"/>
          <p:cNvSpPr/>
          <p:nvPr/>
        </p:nvSpPr>
        <p:spPr>
          <a:xfrm>
            <a:off x="1578279" y="2379705"/>
            <a:ext cx="7446213" cy="614525"/>
          </a:xfrm>
          <a:custGeom>
            <a:avLst/>
            <a:gdLst>
              <a:gd name="connsiteX0" fmla="*/ 0 w 7446213"/>
              <a:gd name="connsiteY0" fmla="*/ 413599 h 614525"/>
              <a:gd name="connsiteX1" fmla="*/ 576198 w 7446213"/>
              <a:gd name="connsiteY1" fmla="*/ 240 h 614525"/>
              <a:gd name="connsiteX2" fmla="*/ 1465546 w 7446213"/>
              <a:gd name="connsiteY2" fmla="*/ 463703 h 614525"/>
              <a:gd name="connsiteX3" fmla="*/ 2430050 w 7446213"/>
              <a:gd name="connsiteY3" fmla="*/ 62870 h 614525"/>
              <a:gd name="connsiteX4" fmla="*/ 3256768 w 7446213"/>
              <a:gd name="connsiteY4" fmla="*/ 401073 h 614525"/>
              <a:gd name="connsiteX5" fmla="*/ 4020855 w 7446213"/>
              <a:gd name="connsiteY5" fmla="*/ 12766 h 614525"/>
              <a:gd name="connsiteX6" fmla="*/ 5060516 w 7446213"/>
              <a:gd name="connsiteY6" fmla="*/ 476229 h 614525"/>
              <a:gd name="connsiteX7" fmla="*/ 5887233 w 7446213"/>
              <a:gd name="connsiteY7" fmla="*/ 12766 h 614525"/>
              <a:gd name="connsiteX8" fmla="*/ 6726477 w 7446213"/>
              <a:gd name="connsiteY8" fmla="*/ 614016 h 614525"/>
              <a:gd name="connsiteX9" fmla="*/ 7377831 w 7446213"/>
              <a:gd name="connsiteY9" fmla="*/ 125500 h 614525"/>
              <a:gd name="connsiteX10" fmla="*/ 7427935 w 7446213"/>
              <a:gd name="connsiteY10" fmla="*/ 87922 h 614525"/>
              <a:gd name="connsiteX11" fmla="*/ 7390357 w 7446213"/>
              <a:gd name="connsiteY11" fmla="*/ 112974 h 614525"/>
              <a:gd name="connsiteX12" fmla="*/ 7377831 w 7446213"/>
              <a:gd name="connsiteY12" fmla="*/ 188131 h 614525"/>
              <a:gd name="connsiteX13" fmla="*/ 7377831 w 7446213"/>
              <a:gd name="connsiteY13" fmla="*/ 125500 h 614525"/>
              <a:gd name="connsiteX14" fmla="*/ 7440461 w 7446213"/>
              <a:gd name="connsiteY14" fmla="*/ 100448 h 6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46213" h="614525">
                <a:moveTo>
                  <a:pt x="0" y="413599"/>
                </a:moveTo>
                <a:cubicBezTo>
                  <a:pt x="165970" y="202744"/>
                  <a:pt x="331940" y="-8111"/>
                  <a:pt x="576198" y="240"/>
                </a:cubicBezTo>
                <a:cubicBezTo>
                  <a:pt x="820456" y="8591"/>
                  <a:pt x="1156571" y="453265"/>
                  <a:pt x="1465546" y="463703"/>
                </a:cubicBezTo>
                <a:cubicBezTo>
                  <a:pt x="1774521" y="474141"/>
                  <a:pt x="2131513" y="73308"/>
                  <a:pt x="2430050" y="62870"/>
                </a:cubicBezTo>
                <a:cubicBezTo>
                  <a:pt x="2728587" y="52432"/>
                  <a:pt x="2991634" y="409424"/>
                  <a:pt x="3256768" y="401073"/>
                </a:cubicBezTo>
                <a:cubicBezTo>
                  <a:pt x="3521902" y="392722"/>
                  <a:pt x="3720230" y="240"/>
                  <a:pt x="4020855" y="12766"/>
                </a:cubicBezTo>
                <a:cubicBezTo>
                  <a:pt x="4321480" y="25292"/>
                  <a:pt x="4749453" y="476229"/>
                  <a:pt x="5060516" y="476229"/>
                </a:cubicBezTo>
                <a:cubicBezTo>
                  <a:pt x="5371579" y="476229"/>
                  <a:pt x="5609573" y="-10198"/>
                  <a:pt x="5887233" y="12766"/>
                </a:cubicBezTo>
                <a:cubicBezTo>
                  <a:pt x="6164893" y="35730"/>
                  <a:pt x="6478044" y="595227"/>
                  <a:pt x="6726477" y="614016"/>
                </a:cubicBezTo>
                <a:cubicBezTo>
                  <a:pt x="6974910" y="632805"/>
                  <a:pt x="7377831" y="125500"/>
                  <a:pt x="7377831" y="125500"/>
                </a:cubicBezTo>
                <a:cubicBezTo>
                  <a:pt x="7494741" y="37818"/>
                  <a:pt x="7425847" y="90010"/>
                  <a:pt x="7427935" y="87922"/>
                </a:cubicBezTo>
                <a:cubicBezTo>
                  <a:pt x="7430023" y="85834"/>
                  <a:pt x="7398708" y="96272"/>
                  <a:pt x="7390357" y="112974"/>
                </a:cubicBezTo>
                <a:cubicBezTo>
                  <a:pt x="7382006" y="129675"/>
                  <a:pt x="7379919" y="186043"/>
                  <a:pt x="7377831" y="188131"/>
                </a:cubicBezTo>
                <a:cubicBezTo>
                  <a:pt x="7375743" y="190219"/>
                  <a:pt x="7367393" y="140114"/>
                  <a:pt x="7377831" y="125500"/>
                </a:cubicBezTo>
                <a:cubicBezTo>
                  <a:pt x="7388269" y="110886"/>
                  <a:pt x="7414365" y="105667"/>
                  <a:pt x="7440461" y="100448"/>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ru-RU"/>
          </a:p>
        </p:txBody>
      </p:sp>
      <p:sp>
        <p:nvSpPr>
          <p:cNvPr id="13" name="Равнобедренный треугольник 12"/>
          <p:cNvSpPr/>
          <p:nvPr/>
        </p:nvSpPr>
        <p:spPr>
          <a:xfrm>
            <a:off x="2933805" y="2098672"/>
            <a:ext cx="1080120" cy="1008112"/>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14" name="Овал 13"/>
          <p:cNvSpPr/>
          <p:nvPr/>
        </p:nvSpPr>
        <p:spPr>
          <a:xfrm>
            <a:off x="3994409" y="2096643"/>
            <a:ext cx="1211610" cy="1114304"/>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
        <p:nvSpPr>
          <p:cNvPr id="16" name="Равнобедренный треугольник 15"/>
          <p:cNvSpPr/>
          <p:nvPr/>
        </p:nvSpPr>
        <p:spPr>
          <a:xfrm>
            <a:off x="6893733" y="2075991"/>
            <a:ext cx="1178424" cy="1074731"/>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17" name="Овал 16"/>
          <p:cNvSpPr/>
          <p:nvPr/>
        </p:nvSpPr>
        <p:spPr>
          <a:xfrm>
            <a:off x="7955439" y="2104524"/>
            <a:ext cx="1101224" cy="1114304"/>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
        <p:nvSpPr>
          <p:cNvPr id="2" name="Прямоугольник 1"/>
          <p:cNvSpPr/>
          <p:nvPr/>
        </p:nvSpPr>
        <p:spPr>
          <a:xfrm>
            <a:off x="1474571" y="2204864"/>
            <a:ext cx="1427935" cy="9346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 name="Прямоугольник 2"/>
          <p:cNvSpPr/>
          <p:nvPr/>
        </p:nvSpPr>
        <p:spPr>
          <a:xfrm>
            <a:off x="5359752" y="2198673"/>
            <a:ext cx="1485338" cy="9408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825448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лилиния 4"/>
          <p:cNvSpPr/>
          <p:nvPr/>
        </p:nvSpPr>
        <p:spPr>
          <a:xfrm>
            <a:off x="1537251" y="2084446"/>
            <a:ext cx="7589722" cy="1128530"/>
          </a:xfrm>
          <a:custGeom>
            <a:avLst/>
            <a:gdLst>
              <a:gd name="connsiteX0" fmla="*/ 0 w 7474226"/>
              <a:gd name="connsiteY0" fmla="*/ 512980 h 1065476"/>
              <a:gd name="connsiteX1" fmla="*/ 251791 w 7474226"/>
              <a:gd name="connsiteY1" fmla="*/ 1056319 h 1065476"/>
              <a:gd name="connsiteX2" fmla="*/ 768626 w 7474226"/>
              <a:gd name="connsiteY2" fmla="*/ 115415 h 1065476"/>
              <a:gd name="connsiteX3" fmla="*/ 1205948 w 7474226"/>
              <a:gd name="connsiteY3" fmla="*/ 274441 h 1065476"/>
              <a:gd name="connsiteX4" fmla="*/ 1391478 w 7474226"/>
              <a:gd name="connsiteY4" fmla="*/ 1003311 h 1065476"/>
              <a:gd name="connsiteX5" fmla="*/ 1762539 w 7474226"/>
              <a:gd name="connsiteY5" fmla="*/ 88911 h 1065476"/>
              <a:gd name="connsiteX6" fmla="*/ 2385391 w 7474226"/>
              <a:gd name="connsiteY6" fmla="*/ 950302 h 1065476"/>
              <a:gd name="connsiteX7" fmla="*/ 2955235 w 7474226"/>
              <a:gd name="connsiteY7" fmla="*/ 141919 h 1065476"/>
              <a:gd name="connsiteX8" fmla="*/ 3366052 w 7474226"/>
              <a:gd name="connsiteY8" fmla="*/ 923797 h 1065476"/>
              <a:gd name="connsiteX9" fmla="*/ 3816626 w 7474226"/>
              <a:gd name="connsiteY9" fmla="*/ 168424 h 1065476"/>
              <a:gd name="connsiteX10" fmla="*/ 4174435 w 7474226"/>
              <a:gd name="connsiteY10" fmla="*/ 963554 h 1065476"/>
              <a:gd name="connsiteX11" fmla="*/ 4651513 w 7474226"/>
              <a:gd name="connsiteY11" fmla="*/ 88911 h 1065476"/>
              <a:gd name="connsiteX12" fmla="*/ 5234609 w 7474226"/>
              <a:gd name="connsiteY12" fmla="*/ 857537 h 1065476"/>
              <a:gd name="connsiteX13" fmla="*/ 5645426 w 7474226"/>
              <a:gd name="connsiteY13" fmla="*/ 49154 h 1065476"/>
              <a:gd name="connsiteX14" fmla="*/ 6122505 w 7474226"/>
              <a:gd name="connsiteY14" fmla="*/ 870789 h 1065476"/>
              <a:gd name="connsiteX15" fmla="*/ 6771861 w 7474226"/>
              <a:gd name="connsiteY15" fmla="*/ 88911 h 1065476"/>
              <a:gd name="connsiteX16" fmla="*/ 7368209 w 7474226"/>
              <a:gd name="connsiteY16" fmla="*/ 884041 h 1065476"/>
              <a:gd name="connsiteX17" fmla="*/ 7460974 w 7474226"/>
              <a:gd name="connsiteY17" fmla="*/ 102163 h 1065476"/>
              <a:gd name="connsiteX18" fmla="*/ 7434470 w 7474226"/>
              <a:gd name="connsiteY18" fmla="*/ 9397 h 1065476"/>
              <a:gd name="connsiteX19" fmla="*/ 7434470 w 7474226"/>
              <a:gd name="connsiteY19" fmla="*/ 9397 h 1065476"/>
              <a:gd name="connsiteX20" fmla="*/ 7474226 w 7474226"/>
              <a:gd name="connsiteY20" fmla="*/ 115415 h 106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74226" h="1065476">
                <a:moveTo>
                  <a:pt x="0" y="512980"/>
                </a:moveTo>
                <a:cubicBezTo>
                  <a:pt x="61843" y="817780"/>
                  <a:pt x="123687" y="1122580"/>
                  <a:pt x="251791" y="1056319"/>
                </a:cubicBezTo>
                <a:cubicBezTo>
                  <a:pt x="379895" y="990058"/>
                  <a:pt x="609600" y="245728"/>
                  <a:pt x="768626" y="115415"/>
                </a:cubicBezTo>
                <a:cubicBezTo>
                  <a:pt x="927652" y="-14898"/>
                  <a:pt x="1102139" y="126458"/>
                  <a:pt x="1205948" y="274441"/>
                </a:cubicBezTo>
                <a:cubicBezTo>
                  <a:pt x="1309757" y="422424"/>
                  <a:pt x="1298713" y="1034233"/>
                  <a:pt x="1391478" y="1003311"/>
                </a:cubicBezTo>
                <a:cubicBezTo>
                  <a:pt x="1484243" y="972389"/>
                  <a:pt x="1596887" y="97746"/>
                  <a:pt x="1762539" y="88911"/>
                </a:cubicBezTo>
                <a:cubicBezTo>
                  <a:pt x="1928191" y="80076"/>
                  <a:pt x="2186608" y="941467"/>
                  <a:pt x="2385391" y="950302"/>
                </a:cubicBezTo>
                <a:cubicBezTo>
                  <a:pt x="2584174" y="959137"/>
                  <a:pt x="2791792" y="146336"/>
                  <a:pt x="2955235" y="141919"/>
                </a:cubicBezTo>
                <a:cubicBezTo>
                  <a:pt x="3118678" y="137502"/>
                  <a:pt x="3222487" y="919380"/>
                  <a:pt x="3366052" y="923797"/>
                </a:cubicBezTo>
                <a:cubicBezTo>
                  <a:pt x="3509617" y="928215"/>
                  <a:pt x="3681896" y="161798"/>
                  <a:pt x="3816626" y="168424"/>
                </a:cubicBezTo>
                <a:cubicBezTo>
                  <a:pt x="3951356" y="175050"/>
                  <a:pt x="4035287" y="976806"/>
                  <a:pt x="4174435" y="963554"/>
                </a:cubicBezTo>
                <a:cubicBezTo>
                  <a:pt x="4313583" y="950302"/>
                  <a:pt x="4474818" y="106580"/>
                  <a:pt x="4651513" y="88911"/>
                </a:cubicBezTo>
                <a:cubicBezTo>
                  <a:pt x="4828208" y="71242"/>
                  <a:pt x="5068957" y="864163"/>
                  <a:pt x="5234609" y="857537"/>
                </a:cubicBezTo>
                <a:cubicBezTo>
                  <a:pt x="5400261" y="850911"/>
                  <a:pt x="5497443" y="46945"/>
                  <a:pt x="5645426" y="49154"/>
                </a:cubicBezTo>
                <a:cubicBezTo>
                  <a:pt x="5793409" y="51363"/>
                  <a:pt x="5934766" y="864163"/>
                  <a:pt x="6122505" y="870789"/>
                </a:cubicBezTo>
                <a:cubicBezTo>
                  <a:pt x="6310244" y="877415"/>
                  <a:pt x="6564244" y="86702"/>
                  <a:pt x="6771861" y="88911"/>
                </a:cubicBezTo>
                <a:cubicBezTo>
                  <a:pt x="6979478" y="91120"/>
                  <a:pt x="7253357" y="881832"/>
                  <a:pt x="7368209" y="884041"/>
                </a:cubicBezTo>
                <a:cubicBezTo>
                  <a:pt x="7483061" y="886250"/>
                  <a:pt x="7449931" y="247937"/>
                  <a:pt x="7460974" y="102163"/>
                </a:cubicBezTo>
                <a:cubicBezTo>
                  <a:pt x="7472017" y="-43611"/>
                  <a:pt x="7434470" y="9397"/>
                  <a:pt x="7434470" y="9397"/>
                </a:cubicBezTo>
                <a:lnTo>
                  <a:pt x="7434470" y="9397"/>
                </a:lnTo>
                <a:lnTo>
                  <a:pt x="7474226" y="115415"/>
                </a:ln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ru-RU"/>
          </a:p>
        </p:txBody>
      </p:sp>
      <p:sp>
        <p:nvSpPr>
          <p:cNvPr id="7" name="Прямоугольник 6"/>
          <p:cNvSpPr/>
          <p:nvPr/>
        </p:nvSpPr>
        <p:spPr>
          <a:xfrm>
            <a:off x="3532367" y="2474284"/>
            <a:ext cx="756901" cy="7254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8" name="Равнобедренный треугольник 7"/>
          <p:cNvSpPr/>
          <p:nvPr/>
        </p:nvSpPr>
        <p:spPr>
          <a:xfrm>
            <a:off x="2556485" y="2408380"/>
            <a:ext cx="897132" cy="791318"/>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9" name="Овал 8"/>
          <p:cNvSpPr/>
          <p:nvPr/>
        </p:nvSpPr>
        <p:spPr>
          <a:xfrm>
            <a:off x="2014228" y="1844824"/>
            <a:ext cx="842425" cy="84464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
        <p:nvSpPr>
          <p:cNvPr id="10" name="Овал 9"/>
          <p:cNvSpPr/>
          <p:nvPr/>
        </p:nvSpPr>
        <p:spPr>
          <a:xfrm>
            <a:off x="4353410" y="2408379"/>
            <a:ext cx="848138" cy="84764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12" name="Прямоугольник 11"/>
          <p:cNvSpPr/>
          <p:nvPr/>
        </p:nvSpPr>
        <p:spPr>
          <a:xfrm>
            <a:off x="7555432" y="2474284"/>
            <a:ext cx="664787" cy="738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3" name="Равнобедренный треугольник 12"/>
          <p:cNvSpPr/>
          <p:nvPr/>
        </p:nvSpPr>
        <p:spPr>
          <a:xfrm>
            <a:off x="6577784" y="2408380"/>
            <a:ext cx="895152" cy="780997"/>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4" name="Овал 13"/>
          <p:cNvSpPr/>
          <p:nvPr/>
        </p:nvSpPr>
        <p:spPr>
          <a:xfrm>
            <a:off x="5875324" y="1911368"/>
            <a:ext cx="840054" cy="817106"/>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
        <p:nvSpPr>
          <p:cNvPr id="15" name="Овал 14"/>
          <p:cNvSpPr/>
          <p:nvPr/>
        </p:nvSpPr>
        <p:spPr>
          <a:xfrm>
            <a:off x="8312820" y="2429974"/>
            <a:ext cx="878295" cy="81403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2" name="Прямоугольник 1"/>
          <p:cNvSpPr/>
          <p:nvPr/>
        </p:nvSpPr>
        <p:spPr>
          <a:xfrm>
            <a:off x="1616189" y="2732518"/>
            <a:ext cx="483095" cy="46718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3" name="Прямоугольник 2"/>
          <p:cNvSpPr/>
          <p:nvPr/>
        </p:nvSpPr>
        <p:spPr>
          <a:xfrm>
            <a:off x="5327600" y="2732518"/>
            <a:ext cx="557994" cy="48045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910308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80986" y="2474894"/>
            <a:ext cx="1766878" cy="167418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4" name="Овал 3"/>
          <p:cNvSpPr/>
          <p:nvPr/>
        </p:nvSpPr>
        <p:spPr>
          <a:xfrm>
            <a:off x="6804248" y="2384884"/>
            <a:ext cx="2016224" cy="19082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5" name="Овал 4"/>
          <p:cNvSpPr/>
          <p:nvPr/>
        </p:nvSpPr>
        <p:spPr>
          <a:xfrm>
            <a:off x="3347864" y="260648"/>
            <a:ext cx="3387058" cy="151216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6" name="Равнобедренный треугольник 5"/>
          <p:cNvSpPr/>
          <p:nvPr/>
        </p:nvSpPr>
        <p:spPr>
          <a:xfrm>
            <a:off x="3745919" y="4599434"/>
            <a:ext cx="2590947" cy="2016224"/>
          </a:xfrm>
          <a:prstGeom prst="triangl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168545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435">
                                          <p:stCondLst>
                                            <p:cond delay="0"/>
                                          </p:stCondLst>
                                        </p:cTn>
                                        <p:tgtEl>
                                          <p:spTgt spid="3"/>
                                        </p:tgtEl>
                                      </p:cBhvr>
                                    </p:animEffect>
                                    <p:anim calcmode="lin" valueType="num">
                                      <p:cBhvr>
                                        <p:cTn id="8"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13" dur="20">
                                          <p:stCondLst>
                                            <p:cond delay="487"/>
                                          </p:stCondLst>
                                        </p:cTn>
                                        <p:tgtEl>
                                          <p:spTgt spid="3"/>
                                        </p:tgtEl>
                                      </p:cBhvr>
                                      <p:to x="100000" y="60000"/>
                                    </p:animScale>
                                    <p:animScale>
                                      <p:cBhvr>
                                        <p:cTn id="14" dur="124" decel="50000">
                                          <p:stCondLst>
                                            <p:cond delay="507"/>
                                          </p:stCondLst>
                                        </p:cTn>
                                        <p:tgtEl>
                                          <p:spTgt spid="3"/>
                                        </p:tgtEl>
                                      </p:cBhvr>
                                      <p:to x="100000" y="100000"/>
                                    </p:animScale>
                                    <p:animScale>
                                      <p:cBhvr>
                                        <p:cTn id="15" dur="20">
                                          <p:stCondLst>
                                            <p:cond delay="984"/>
                                          </p:stCondLst>
                                        </p:cTn>
                                        <p:tgtEl>
                                          <p:spTgt spid="3"/>
                                        </p:tgtEl>
                                      </p:cBhvr>
                                      <p:to x="100000" y="80000"/>
                                    </p:animScale>
                                    <p:animScale>
                                      <p:cBhvr>
                                        <p:cTn id="16" dur="124" decel="50000">
                                          <p:stCondLst>
                                            <p:cond delay="1004"/>
                                          </p:stCondLst>
                                        </p:cTn>
                                        <p:tgtEl>
                                          <p:spTgt spid="3"/>
                                        </p:tgtEl>
                                      </p:cBhvr>
                                      <p:to x="100000" y="100000"/>
                                    </p:animScale>
                                    <p:animScale>
                                      <p:cBhvr>
                                        <p:cTn id="17" dur="20">
                                          <p:stCondLst>
                                            <p:cond delay="1231"/>
                                          </p:stCondLst>
                                        </p:cTn>
                                        <p:tgtEl>
                                          <p:spTgt spid="3"/>
                                        </p:tgtEl>
                                      </p:cBhvr>
                                      <p:to x="100000" y="90000"/>
                                    </p:animScale>
                                    <p:animScale>
                                      <p:cBhvr>
                                        <p:cTn id="18" dur="124" decel="50000">
                                          <p:stCondLst>
                                            <p:cond delay="1251"/>
                                          </p:stCondLst>
                                        </p:cTn>
                                        <p:tgtEl>
                                          <p:spTgt spid="3"/>
                                        </p:tgtEl>
                                      </p:cBhvr>
                                      <p:to x="100000" y="100000"/>
                                    </p:animScale>
                                    <p:animScale>
                                      <p:cBhvr>
                                        <p:cTn id="19" dur="20">
                                          <p:stCondLst>
                                            <p:cond delay="1356"/>
                                          </p:stCondLst>
                                        </p:cTn>
                                        <p:tgtEl>
                                          <p:spTgt spid="3"/>
                                        </p:tgtEl>
                                      </p:cBhvr>
                                      <p:to x="100000" y="95000"/>
                                    </p:animScale>
                                    <p:animScale>
                                      <p:cBhvr>
                                        <p:cTn id="20" dur="124" decel="50000">
                                          <p:stCondLst>
                                            <p:cond delay="1376"/>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435">
                                          <p:stCondLst>
                                            <p:cond delay="0"/>
                                          </p:stCondLst>
                                        </p:cTn>
                                        <p:tgtEl>
                                          <p:spTgt spid="4"/>
                                        </p:tgtEl>
                                      </p:cBhvr>
                                    </p:animEffect>
                                    <p:anim calcmode="lin" valueType="num">
                                      <p:cBhvr>
                                        <p:cTn id="26"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29"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30"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31" dur="20">
                                          <p:stCondLst>
                                            <p:cond delay="487"/>
                                          </p:stCondLst>
                                        </p:cTn>
                                        <p:tgtEl>
                                          <p:spTgt spid="4"/>
                                        </p:tgtEl>
                                      </p:cBhvr>
                                      <p:to x="100000" y="60000"/>
                                    </p:animScale>
                                    <p:animScale>
                                      <p:cBhvr>
                                        <p:cTn id="32" dur="124" decel="50000">
                                          <p:stCondLst>
                                            <p:cond delay="507"/>
                                          </p:stCondLst>
                                        </p:cTn>
                                        <p:tgtEl>
                                          <p:spTgt spid="4"/>
                                        </p:tgtEl>
                                      </p:cBhvr>
                                      <p:to x="100000" y="100000"/>
                                    </p:animScale>
                                    <p:animScale>
                                      <p:cBhvr>
                                        <p:cTn id="33" dur="20">
                                          <p:stCondLst>
                                            <p:cond delay="984"/>
                                          </p:stCondLst>
                                        </p:cTn>
                                        <p:tgtEl>
                                          <p:spTgt spid="4"/>
                                        </p:tgtEl>
                                      </p:cBhvr>
                                      <p:to x="100000" y="80000"/>
                                    </p:animScale>
                                    <p:animScale>
                                      <p:cBhvr>
                                        <p:cTn id="34" dur="124" decel="50000">
                                          <p:stCondLst>
                                            <p:cond delay="1004"/>
                                          </p:stCondLst>
                                        </p:cTn>
                                        <p:tgtEl>
                                          <p:spTgt spid="4"/>
                                        </p:tgtEl>
                                      </p:cBhvr>
                                      <p:to x="100000" y="100000"/>
                                    </p:animScale>
                                    <p:animScale>
                                      <p:cBhvr>
                                        <p:cTn id="35" dur="20">
                                          <p:stCondLst>
                                            <p:cond delay="1231"/>
                                          </p:stCondLst>
                                        </p:cTn>
                                        <p:tgtEl>
                                          <p:spTgt spid="4"/>
                                        </p:tgtEl>
                                      </p:cBhvr>
                                      <p:to x="100000" y="90000"/>
                                    </p:animScale>
                                    <p:animScale>
                                      <p:cBhvr>
                                        <p:cTn id="36" dur="124" decel="50000">
                                          <p:stCondLst>
                                            <p:cond delay="1251"/>
                                          </p:stCondLst>
                                        </p:cTn>
                                        <p:tgtEl>
                                          <p:spTgt spid="4"/>
                                        </p:tgtEl>
                                      </p:cBhvr>
                                      <p:to x="100000" y="100000"/>
                                    </p:animScale>
                                    <p:animScale>
                                      <p:cBhvr>
                                        <p:cTn id="37" dur="20">
                                          <p:stCondLst>
                                            <p:cond delay="1356"/>
                                          </p:stCondLst>
                                        </p:cTn>
                                        <p:tgtEl>
                                          <p:spTgt spid="4"/>
                                        </p:tgtEl>
                                      </p:cBhvr>
                                      <p:to x="100000" y="95000"/>
                                    </p:animScale>
                                    <p:animScale>
                                      <p:cBhvr>
                                        <p:cTn id="38" dur="124" decel="50000">
                                          <p:stCondLst>
                                            <p:cond delay="1376"/>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435">
                                          <p:stCondLst>
                                            <p:cond delay="0"/>
                                          </p:stCondLst>
                                        </p:cTn>
                                        <p:tgtEl>
                                          <p:spTgt spid="5"/>
                                        </p:tgtEl>
                                      </p:cBhvr>
                                    </p:animEffect>
                                    <p:anim calcmode="lin" valueType="num">
                                      <p:cBhvr>
                                        <p:cTn id="44" dur="1367"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4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498" tmFilter="0, 0; 0.125,0.2665; 0.25,0.4; 0.375,0.465; 0.5,0.5;  0.625,0.535; 0.75,0.6; 0.875,0.7335; 1,1">
                                          <p:stCondLst>
                                            <p:cond delay="498"/>
                                          </p:stCondLst>
                                        </p:cTn>
                                        <p:tgtEl>
                                          <p:spTgt spid="5"/>
                                        </p:tgtEl>
                                        <p:attrNameLst>
                                          <p:attrName>ppt_y</p:attrName>
                                        </p:attrNameLst>
                                      </p:cBhvr>
                                      <p:tavLst>
                                        <p:tav tm="0" fmla="#ppt_y-sin(pi*$)/9">
                                          <p:val>
                                            <p:fltVal val="0"/>
                                          </p:val>
                                        </p:tav>
                                        <p:tav tm="100000">
                                          <p:val>
                                            <p:fltVal val="1"/>
                                          </p:val>
                                        </p:tav>
                                      </p:tavLst>
                                    </p:anim>
                                    <p:anim calcmode="lin" valueType="num">
                                      <p:cBhvr>
                                        <p:cTn id="47" dur="249" tmFilter="0, 0; 0.125,0.2665; 0.25,0.4; 0.375,0.465; 0.5,0.5;  0.625,0.535; 0.75,0.6; 0.875,0.7335; 1,1">
                                          <p:stCondLst>
                                            <p:cond delay="993"/>
                                          </p:stCondLst>
                                        </p:cTn>
                                        <p:tgtEl>
                                          <p:spTgt spid="5"/>
                                        </p:tgtEl>
                                        <p:attrNameLst>
                                          <p:attrName>ppt_y</p:attrName>
                                        </p:attrNameLst>
                                      </p:cBhvr>
                                      <p:tavLst>
                                        <p:tav tm="0" fmla="#ppt_y-sin(pi*$)/27">
                                          <p:val>
                                            <p:fltVal val="0"/>
                                          </p:val>
                                        </p:tav>
                                        <p:tav tm="100000">
                                          <p:val>
                                            <p:fltVal val="1"/>
                                          </p:val>
                                        </p:tav>
                                      </p:tavLst>
                                    </p:anim>
                                    <p:anim calcmode="lin" valueType="num">
                                      <p:cBhvr>
                                        <p:cTn id="48" dur="123" tmFilter="0, 0; 0.125,0.2665; 0.25,0.4; 0.375,0.465; 0.5,0.5;  0.625,0.535; 0.75,0.6; 0.875,0.7335; 1,1">
                                          <p:stCondLst>
                                            <p:cond delay="1242"/>
                                          </p:stCondLst>
                                        </p:cTn>
                                        <p:tgtEl>
                                          <p:spTgt spid="5"/>
                                        </p:tgtEl>
                                        <p:attrNameLst>
                                          <p:attrName>ppt_y</p:attrName>
                                        </p:attrNameLst>
                                      </p:cBhvr>
                                      <p:tavLst>
                                        <p:tav tm="0" fmla="#ppt_y-sin(pi*$)/81">
                                          <p:val>
                                            <p:fltVal val="0"/>
                                          </p:val>
                                        </p:tav>
                                        <p:tav tm="100000">
                                          <p:val>
                                            <p:fltVal val="1"/>
                                          </p:val>
                                        </p:tav>
                                      </p:tavLst>
                                    </p:anim>
                                    <p:animScale>
                                      <p:cBhvr>
                                        <p:cTn id="49" dur="20">
                                          <p:stCondLst>
                                            <p:cond delay="487"/>
                                          </p:stCondLst>
                                        </p:cTn>
                                        <p:tgtEl>
                                          <p:spTgt spid="5"/>
                                        </p:tgtEl>
                                      </p:cBhvr>
                                      <p:to x="100000" y="60000"/>
                                    </p:animScale>
                                    <p:animScale>
                                      <p:cBhvr>
                                        <p:cTn id="50" dur="124" decel="50000">
                                          <p:stCondLst>
                                            <p:cond delay="507"/>
                                          </p:stCondLst>
                                        </p:cTn>
                                        <p:tgtEl>
                                          <p:spTgt spid="5"/>
                                        </p:tgtEl>
                                      </p:cBhvr>
                                      <p:to x="100000" y="100000"/>
                                    </p:animScale>
                                    <p:animScale>
                                      <p:cBhvr>
                                        <p:cTn id="51" dur="20">
                                          <p:stCondLst>
                                            <p:cond delay="984"/>
                                          </p:stCondLst>
                                        </p:cTn>
                                        <p:tgtEl>
                                          <p:spTgt spid="5"/>
                                        </p:tgtEl>
                                      </p:cBhvr>
                                      <p:to x="100000" y="80000"/>
                                    </p:animScale>
                                    <p:animScale>
                                      <p:cBhvr>
                                        <p:cTn id="52" dur="124" decel="50000">
                                          <p:stCondLst>
                                            <p:cond delay="1004"/>
                                          </p:stCondLst>
                                        </p:cTn>
                                        <p:tgtEl>
                                          <p:spTgt spid="5"/>
                                        </p:tgtEl>
                                      </p:cBhvr>
                                      <p:to x="100000" y="100000"/>
                                    </p:animScale>
                                    <p:animScale>
                                      <p:cBhvr>
                                        <p:cTn id="53" dur="20">
                                          <p:stCondLst>
                                            <p:cond delay="1231"/>
                                          </p:stCondLst>
                                        </p:cTn>
                                        <p:tgtEl>
                                          <p:spTgt spid="5"/>
                                        </p:tgtEl>
                                      </p:cBhvr>
                                      <p:to x="100000" y="90000"/>
                                    </p:animScale>
                                    <p:animScale>
                                      <p:cBhvr>
                                        <p:cTn id="54" dur="124" decel="50000">
                                          <p:stCondLst>
                                            <p:cond delay="1251"/>
                                          </p:stCondLst>
                                        </p:cTn>
                                        <p:tgtEl>
                                          <p:spTgt spid="5"/>
                                        </p:tgtEl>
                                      </p:cBhvr>
                                      <p:to x="100000" y="100000"/>
                                    </p:animScale>
                                    <p:animScale>
                                      <p:cBhvr>
                                        <p:cTn id="55" dur="20">
                                          <p:stCondLst>
                                            <p:cond delay="1356"/>
                                          </p:stCondLst>
                                        </p:cTn>
                                        <p:tgtEl>
                                          <p:spTgt spid="5"/>
                                        </p:tgtEl>
                                      </p:cBhvr>
                                      <p:to x="100000" y="95000"/>
                                    </p:animScale>
                                    <p:animScale>
                                      <p:cBhvr>
                                        <p:cTn id="56" dur="124" decel="50000">
                                          <p:stCondLst>
                                            <p:cond delay="1376"/>
                                          </p:stCondLst>
                                        </p:cTn>
                                        <p:tgtEl>
                                          <p:spTgt spid="5"/>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down)">
                                      <p:cBhvr>
                                        <p:cTn id="61" dur="435">
                                          <p:stCondLst>
                                            <p:cond delay="0"/>
                                          </p:stCondLst>
                                        </p:cTn>
                                        <p:tgtEl>
                                          <p:spTgt spid="6"/>
                                        </p:tgtEl>
                                      </p:cBhvr>
                                    </p:animEffect>
                                    <p:anim calcmode="lin" valueType="num">
                                      <p:cBhvr>
                                        <p:cTn id="62" dur="1367"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3" dur="498"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4" dur="498" tmFilter="0, 0; 0.125,0.2665; 0.25,0.4; 0.375,0.465; 0.5,0.5;  0.625,0.535; 0.75,0.6; 0.875,0.7335; 1,1">
                                          <p:stCondLst>
                                            <p:cond delay="498"/>
                                          </p:stCondLst>
                                        </p:cTn>
                                        <p:tgtEl>
                                          <p:spTgt spid="6"/>
                                        </p:tgtEl>
                                        <p:attrNameLst>
                                          <p:attrName>ppt_y</p:attrName>
                                        </p:attrNameLst>
                                      </p:cBhvr>
                                      <p:tavLst>
                                        <p:tav tm="0" fmla="#ppt_y-sin(pi*$)/9">
                                          <p:val>
                                            <p:fltVal val="0"/>
                                          </p:val>
                                        </p:tav>
                                        <p:tav tm="100000">
                                          <p:val>
                                            <p:fltVal val="1"/>
                                          </p:val>
                                        </p:tav>
                                      </p:tavLst>
                                    </p:anim>
                                    <p:anim calcmode="lin" valueType="num">
                                      <p:cBhvr>
                                        <p:cTn id="65" dur="249" tmFilter="0, 0; 0.125,0.2665; 0.25,0.4; 0.375,0.465; 0.5,0.5;  0.625,0.535; 0.75,0.6; 0.875,0.7335; 1,1">
                                          <p:stCondLst>
                                            <p:cond delay="993"/>
                                          </p:stCondLst>
                                        </p:cTn>
                                        <p:tgtEl>
                                          <p:spTgt spid="6"/>
                                        </p:tgtEl>
                                        <p:attrNameLst>
                                          <p:attrName>ppt_y</p:attrName>
                                        </p:attrNameLst>
                                      </p:cBhvr>
                                      <p:tavLst>
                                        <p:tav tm="0" fmla="#ppt_y-sin(pi*$)/27">
                                          <p:val>
                                            <p:fltVal val="0"/>
                                          </p:val>
                                        </p:tav>
                                        <p:tav tm="100000">
                                          <p:val>
                                            <p:fltVal val="1"/>
                                          </p:val>
                                        </p:tav>
                                      </p:tavLst>
                                    </p:anim>
                                    <p:anim calcmode="lin" valueType="num">
                                      <p:cBhvr>
                                        <p:cTn id="66" dur="123" tmFilter="0, 0; 0.125,0.2665; 0.25,0.4; 0.375,0.465; 0.5,0.5;  0.625,0.535; 0.75,0.6; 0.875,0.7335; 1,1">
                                          <p:stCondLst>
                                            <p:cond delay="1242"/>
                                          </p:stCondLst>
                                        </p:cTn>
                                        <p:tgtEl>
                                          <p:spTgt spid="6"/>
                                        </p:tgtEl>
                                        <p:attrNameLst>
                                          <p:attrName>ppt_y</p:attrName>
                                        </p:attrNameLst>
                                      </p:cBhvr>
                                      <p:tavLst>
                                        <p:tav tm="0" fmla="#ppt_y-sin(pi*$)/81">
                                          <p:val>
                                            <p:fltVal val="0"/>
                                          </p:val>
                                        </p:tav>
                                        <p:tav tm="100000">
                                          <p:val>
                                            <p:fltVal val="1"/>
                                          </p:val>
                                        </p:tav>
                                      </p:tavLst>
                                    </p:anim>
                                    <p:animScale>
                                      <p:cBhvr>
                                        <p:cTn id="67" dur="20">
                                          <p:stCondLst>
                                            <p:cond delay="487"/>
                                          </p:stCondLst>
                                        </p:cTn>
                                        <p:tgtEl>
                                          <p:spTgt spid="6"/>
                                        </p:tgtEl>
                                      </p:cBhvr>
                                      <p:to x="100000" y="60000"/>
                                    </p:animScale>
                                    <p:animScale>
                                      <p:cBhvr>
                                        <p:cTn id="68" dur="124" decel="50000">
                                          <p:stCondLst>
                                            <p:cond delay="507"/>
                                          </p:stCondLst>
                                        </p:cTn>
                                        <p:tgtEl>
                                          <p:spTgt spid="6"/>
                                        </p:tgtEl>
                                      </p:cBhvr>
                                      <p:to x="100000" y="100000"/>
                                    </p:animScale>
                                    <p:animScale>
                                      <p:cBhvr>
                                        <p:cTn id="69" dur="20">
                                          <p:stCondLst>
                                            <p:cond delay="984"/>
                                          </p:stCondLst>
                                        </p:cTn>
                                        <p:tgtEl>
                                          <p:spTgt spid="6"/>
                                        </p:tgtEl>
                                      </p:cBhvr>
                                      <p:to x="100000" y="80000"/>
                                    </p:animScale>
                                    <p:animScale>
                                      <p:cBhvr>
                                        <p:cTn id="70" dur="124" decel="50000">
                                          <p:stCondLst>
                                            <p:cond delay="1004"/>
                                          </p:stCondLst>
                                        </p:cTn>
                                        <p:tgtEl>
                                          <p:spTgt spid="6"/>
                                        </p:tgtEl>
                                      </p:cBhvr>
                                      <p:to x="100000" y="100000"/>
                                    </p:animScale>
                                    <p:animScale>
                                      <p:cBhvr>
                                        <p:cTn id="71" dur="20">
                                          <p:stCondLst>
                                            <p:cond delay="1231"/>
                                          </p:stCondLst>
                                        </p:cTn>
                                        <p:tgtEl>
                                          <p:spTgt spid="6"/>
                                        </p:tgtEl>
                                      </p:cBhvr>
                                      <p:to x="100000" y="90000"/>
                                    </p:animScale>
                                    <p:animScale>
                                      <p:cBhvr>
                                        <p:cTn id="72" dur="124" decel="50000">
                                          <p:stCondLst>
                                            <p:cond delay="1251"/>
                                          </p:stCondLst>
                                        </p:cTn>
                                        <p:tgtEl>
                                          <p:spTgt spid="6"/>
                                        </p:tgtEl>
                                      </p:cBhvr>
                                      <p:to x="100000" y="100000"/>
                                    </p:animScale>
                                    <p:animScale>
                                      <p:cBhvr>
                                        <p:cTn id="73" dur="20">
                                          <p:stCondLst>
                                            <p:cond delay="1356"/>
                                          </p:stCondLst>
                                        </p:cTn>
                                        <p:tgtEl>
                                          <p:spTgt spid="6"/>
                                        </p:tgtEl>
                                      </p:cBhvr>
                                      <p:to x="100000" y="95000"/>
                                    </p:animScale>
                                    <p:animScale>
                                      <p:cBhvr>
                                        <p:cTn id="74" dur="124" decel="50000">
                                          <p:stCondLst>
                                            <p:cond delay="1376"/>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39752" y="836712"/>
            <a:ext cx="5627057" cy="5627057"/>
          </a:xfrm>
          <a:prstGeom prst="roundRect">
            <a:avLst/>
          </a:prstGeom>
        </p:spPr>
      </p:pic>
    </p:spTree>
    <p:extLst>
      <p:ext uri="{BB962C8B-B14F-4D97-AF65-F5344CB8AC3E}">
        <p14:creationId xmlns:p14="http://schemas.microsoft.com/office/powerpoint/2010/main" val="62065573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email">
            <a:extLst>
              <a:ext uri="{28A0092B-C50C-407E-A947-70E740481C1C}">
                <a14:useLocalDpi xmlns:a14="http://schemas.microsoft.com/office/drawing/2010/main"/>
              </a:ext>
            </a:extLst>
          </a:blip>
          <a:srcRect l="1240" t="1529" r="3071" b="1639"/>
          <a:stretch/>
        </p:blipFill>
        <p:spPr>
          <a:xfrm>
            <a:off x="1187624" y="692696"/>
            <a:ext cx="7665929" cy="5812077"/>
          </a:xfrm>
          <a:prstGeom prst="rect">
            <a:avLst/>
          </a:prstGeom>
        </p:spPr>
      </p:pic>
      <p:sp>
        <p:nvSpPr>
          <p:cNvPr id="3" name="TextBox 2"/>
          <p:cNvSpPr txBox="1"/>
          <p:nvPr/>
        </p:nvSpPr>
        <p:spPr>
          <a:xfrm>
            <a:off x="4427984" y="3284984"/>
            <a:ext cx="4174598" cy="2477601"/>
          </a:xfrm>
          <a:prstGeom prst="rect">
            <a:avLst/>
          </a:prstGeom>
          <a:noFill/>
        </p:spPr>
        <p:txBody>
          <a:bodyPr wrap="square" rtlCol="0">
            <a:spAutoFit/>
          </a:bodyPr>
          <a:lstStyle/>
          <a:p>
            <a:pPr>
              <a:lnSpc>
                <a:spcPts val="1600"/>
              </a:lnSpc>
              <a:spcAft>
                <a:spcPts val="1000"/>
              </a:spcAft>
            </a:pPr>
            <a:r>
              <a:rPr lang="ru-RU" sz="1400" dirty="0" smtClean="0">
                <a:latin typeface="Times New Roman"/>
                <a:ea typeface="Calibri"/>
                <a:cs typeface="Times New Roman"/>
              </a:rPr>
              <a:t> «</a:t>
            </a:r>
            <a:r>
              <a:rPr lang="ru-RU" sz="1400" dirty="0">
                <a:latin typeface="Times New Roman"/>
                <a:ea typeface="Calibri"/>
                <a:cs typeface="Times New Roman"/>
              </a:rPr>
              <a:t>Здравствуйте, дорогие ребята! Пишет вам Царица Математика. Мне очень нужна ваша помощь. Дело в том, что в мое математическое царство забрался двоечник и хулиган. Все нарушилось в моем математическом царстве-государстве! Жители моей страны страшно напуганы, и некому нам помочь. Дорогие ребята, если вы смелые, сообразительные, внимательные и не боитесь трудностей, поспешите к нам на помощь! Математическое царство в опасности.</a:t>
            </a:r>
            <a:endParaRPr lang="ru-RU" sz="1400" dirty="0">
              <a:ea typeface="Calibri"/>
              <a:cs typeface="Times New Roman"/>
            </a:endParaRPr>
          </a:p>
          <a:p>
            <a:pPr algn="r">
              <a:lnSpc>
                <a:spcPts val="1600"/>
              </a:lnSpc>
              <a:spcAft>
                <a:spcPts val="1000"/>
              </a:spcAft>
            </a:pPr>
            <a:r>
              <a:rPr lang="ru-RU" sz="1400" dirty="0">
                <a:latin typeface="Times New Roman"/>
                <a:ea typeface="Calibri"/>
                <a:cs typeface="Times New Roman"/>
              </a:rPr>
              <a:t>Ваш друг Царица Математика».</a:t>
            </a:r>
            <a:endParaRPr lang="ru-RU" sz="1400" dirty="0">
              <a:ea typeface="Calibri"/>
              <a:cs typeface="Times New Roman"/>
            </a:endParaRPr>
          </a:p>
        </p:txBody>
      </p:sp>
    </p:spTree>
    <p:extLst>
      <p:ext uri="{BB962C8B-B14F-4D97-AF65-F5344CB8AC3E}">
        <p14:creationId xmlns:p14="http://schemas.microsoft.com/office/powerpoint/2010/main" val="101286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07702" y="188640"/>
            <a:ext cx="2615189" cy="2435357"/>
          </a:xfrm>
          <a:prstGeom prst="rect">
            <a:avLst/>
          </a:prstGeom>
        </p:spPr>
      </p:pic>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4754" y="2353086"/>
            <a:ext cx="3254705" cy="2273167"/>
          </a:xfrm>
          <a:prstGeom prst="rect">
            <a:avLst/>
          </a:prstGeom>
        </p:spPr>
      </p:pic>
      <p:pic>
        <p:nvPicPr>
          <p:cNvPr id="4" name="Рисунок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49711" y="4221088"/>
            <a:ext cx="2250189" cy="2421590"/>
          </a:xfrm>
          <a:prstGeom prst="rect">
            <a:avLst/>
          </a:prstGeom>
        </p:spPr>
      </p:pic>
      <p:pic>
        <p:nvPicPr>
          <p:cNvPr id="5" name="Рисунок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05558" y="211989"/>
            <a:ext cx="2232248" cy="2141097"/>
          </a:xfrm>
          <a:prstGeom prst="rect">
            <a:avLst/>
          </a:prstGeom>
        </p:spPr>
      </p:pic>
      <p:pic>
        <p:nvPicPr>
          <p:cNvPr id="6" name="Рисунок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9509" y="2484296"/>
            <a:ext cx="2287076" cy="2010746"/>
          </a:xfrm>
          <a:prstGeom prst="rect">
            <a:avLst/>
          </a:prstGeom>
        </p:spPr>
      </p:pic>
      <p:pic>
        <p:nvPicPr>
          <p:cNvPr id="7" name="Рисунок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01722" y="4626252"/>
            <a:ext cx="1936084" cy="2016426"/>
          </a:xfrm>
          <a:prstGeom prst="rect">
            <a:avLst/>
          </a:prstGeom>
        </p:spPr>
      </p:pic>
      <p:cxnSp>
        <p:nvCxnSpPr>
          <p:cNvPr id="9" name="Прямая со стрелкой 8"/>
          <p:cNvCxnSpPr/>
          <p:nvPr/>
        </p:nvCxnSpPr>
        <p:spPr>
          <a:xfrm>
            <a:off x="4099900" y="2132856"/>
            <a:ext cx="2001822" cy="266429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2" name="Прямая со стрелкой 11"/>
          <p:cNvCxnSpPr/>
          <p:nvPr/>
        </p:nvCxnSpPr>
        <p:spPr>
          <a:xfrm flipV="1">
            <a:off x="4355976" y="1628800"/>
            <a:ext cx="1745746" cy="1860869"/>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6" name="Прямая со стрелкой 15"/>
          <p:cNvCxnSpPr/>
          <p:nvPr/>
        </p:nvCxnSpPr>
        <p:spPr>
          <a:xfrm flipV="1">
            <a:off x="3995936" y="3717032"/>
            <a:ext cx="2016224" cy="158417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907992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5768610" y="33438"/>
            <a:ext cx="2300403" cy="2147043"/>
          </a:xfrm>
          <a:prstGeom prst="rect">
            <a:avLst/>
          </a:prstGeom>
        </p:spPr>
      </p:pic>
      <p:pic>
        <p:nvPicPr>
          <p:cNvPr id="3" name="Рисунок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00192" y="1700808"/>
            <a:ext cx="2440567" cy="2489833"/>
          </a:xfrm>
          <a:prstGeom prst="rect">
            <a:avLst/>
          </a:prstGeom>
        </p:spPr>
      </p:pic>
      <p:pic>
        <p:nvPicPr>
          <p:cNvPr id="5" name="Рисунок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46518" y="2711585"/>
            <a:ext cx="2024396" cy="1482819"/>
          </a:xfrm>
          <a:prstGeom prst="rect">
            <a:avLst/>
          </a:prstGeom>
        </p:spPr>
      </p:pic>
      <p:pic>
        <p:nvPicPr>
          <p:cNvPr id="6" name="Рисунок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93564" y="370610"/>
            <a:ext cx="2077366" cy="1781270"/>
          </a:xfrm>
          <a:prstGeom prst="rect">
            <a:avLst/>
          </a:prstGeom>
        </p:spPr>
      </p:pic>
      <p:pic>
        <p:nvPicPr>
          <p:cNvPr id="7" name="Рисунок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93564" y="4754109"/>
            <a:ext cx="1916731" cy="1650900"/>
          </a:xfrm>
          <a:prstGeom prst="rect">
            <a:avLst/>
          </a:prstGeom>
        </p:spPr>
      </p:pic>
      <p:cxnSp>
        <p:nvCxnSpPr>
          <p:cNvPr id="13" name="Прямая со стрелкой 12"/>
          <p:cNvCxnSpPr/>
          <p:nvPr/>
        </p:nvCxnSpPr>
        <p:spPr>
          <a:xfrm>
            <a:off x="4202921" y="1856308"/>
            <a:ext cx="2025262" cy="1572692"/>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5" name="Прямая со стрелкой 14"/>
          <p:cNvCxnSpPr/>
          <p:nvPr/>
        </p:nvCxnSpPr>
        <p:spPr>
          <a:xfrm flipV="1">
            <a:off x="4202937" y="1988840"/>
            <a:ext cx="1881231" cy="324036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Прямая со стрелкой 16"/>
          <p:cNvCxnSpPr/>
          <p:nvPr/>
        </p:nvCxnSpPr>
        <p:spPr>
          <a:xfrm>
            <a:off x="4126319" y="3717032"/>
            <a:ext cx="2248459" cy="165618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8" name="Рисунок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84168" y="4419883"/>
            <a:ext cx="2160240" cy="2319351"/>
          </a:xfrm>
          <a:prstGeom prst="rect">
            <a:avLst/>
          </a:prstGeom>
        </p:spPr>
      </p:pic>
    </p:spTree>
    <p:extLst>
      <p:ext uri="{BB962C8B-B14F-4D97-AF65-F5344CB8AC3E}">
        <p14:creationId xmlns:p14="http://schemas.microsoft.com/office/powerpoint/2010/main" val="39978721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79490" y="764703"/>
            <a:ext cx="4040782" cy="5662721"/>
          </a:xfrm>
          <a:prstGeom prst="rect">
            <a:avLst/>
          </a:prstGeom>
          <a:ln>
            <a:noFill/>
          </a:ln>
          <a:effectLst>
            <a:outerShdw blurRad="292100" dist="139700" dir="2700000" algn="tl" rotWithShape="0">
              <a:srgbClr val="333333">
                <a:alpha val="65000"/>
              </a:srgbClr>
            </a:outerShdw>
          </a:effectLst>
        </p:spPr>
      </p:pic>
      <p:cxnSp>
        <p:nvCxnSpPr>
          <p:cNvPr id="4" name="Прямая соединительная линия 3"/>
          <p:cNvCxnSpPr/>
          <p:nvPr/>
        </p:nvCxnSpPr>
        <p:spPr>
          <a:xfrm flipH="1" flipV="1">
            <a:off x="3815916" y="4941168"/>
            <a:ext cx="360040"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flipV="1">
            <a:off x="3815916" y="3596063"/>
            <a:ext cx="756084" cy="134510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flipV="1">
            <a:off x="4572000" y="2924944"/>
            <a:ext cx="576063" cy="6711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5213040" y="2924944"/>
            <a:ext cx="756083" cy="574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flipV="1">
            <a:off x="5969124" y="2924944"/>
            <a:ext cx="771449" cy="574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V="1">
            <a:off x="6740573" y="1340768"/>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flipH="1">
            <a:off x="5999507" y="1340768"/>
            <a:ext cx="732734" cy="6840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flipH="1" flipV="1">
            <a:off x="5257258" y="1412776"/>
            <a:ext cx="711866" cy="612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5209524" y="1412776"/>
            <a:ext cx="0" cy="122413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95201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58960" y="476672"/>
            <a:ext cx="7663336" cy="5809992"/>
          </a:xfrm>
          <a:prstGeom prst="rect">
            <a:avLst/>
          </a:prstGeom>
        </p:spPr>
      </p:pic>
      <p:sp>
        <p:nvSpPr>
          <p:cNvPr id="3" name="TextBox 2"/>
          <p:cNvSpPr txBox="1"/>
          <p:nvPr/>
        </p:nvSpPr>
        <p:spPr>
          <a:xfrm>
            <a:off x="4788564" y="2636912"/>
            <a:ext cx="4320480" cy="3016723"/>
          </a:xfrm>
          <a:prstGeom prst="rect">
            <a:avLst/>
          </a:prstGeom>
          <a:noFill/>
        </p:spPr>
        <p:txBody>
          <a:bodyPr wrap="square" rtlCol="0">
            <a:spAutoFit/>
          </a:bodyPr>
          <a:lstStyle/>
          <a:p>
            <a:pPr>
              <a:lnSpc>
                <a:spcPct val="115000"/>
              </a:lnSpc>
              <a:spcAft>
                <a:spcPts val="1000"/>
              </a:spcAft>
            </a:pPr>
            <a:r>
              <a:rPr lang="ru-RU" dirty="0">
                <a:latin typeface="Times New Roman" panose="02020603050405020304" pitchFamily="18" charset="0"/>
                <a:ea typeface="Calibri" panose="020F0502020204030204" pitchFamily="34" charset="0"/>
                <a:cs typeface="Times New Roman" panose="02020603050405020304" pitchFamily="18" charset="0"/>
              </a:rPr>
              <a:t>«</a:t>
            </a:r>
            <a:r>
              <a:rPr lang="ru-RU" sz="1400" dirty="0">
                <a:latin typeface="Times New Roman" panose="02020603050405020304" pitchFamily="18" charset="0"/>
                <a:ea typeface="Calibri" panose="020F0502020204030204" pitchFamily="34" charset="0"/>
                <a:cs typeface="Times New Roman" panose="02020603050405020304" pitchFamily="18" charset="0"/>
              </a:rPr>
              <a:t>Дорогие друзья! Огромное вам спасибо за оказанную помощь! Вы прекрасно справились со всеми заданиями. Вы не просто спасли математическую страну, вы создали прекрасный город из геометрических фигур, он стал лучше прежнего. В моем математическом царстве царит абсолютная точность и порядок.</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Вам, мои юные математики, в благодарность от всех жителей моей страны и от меня лично, вручаются самые вкусные конфеты! Надеюсь, они вам понравятся. Приятного вам чаепития».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36521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750"/>
                                        <p:tgtEl>
                                          <p:spTgt spid="3">
                                            <p:txEl>
                                              <p:pRg st="0" end="0"/>
                                            </p:txEl>
                                          </p:spTgt>
                                        </p:tgtEl>
                                      </p:cBhvr>
                                    </p:animEffect>
                                    <p:anim calcmode="lin" valueType="num">
                                      <p:cBhvr>
                                        <p:cTn id="15"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750"/>
                                        <p:tgtEl>
                                          <p:spTgt spid="3">
                                            <p:txEl>
                                              <p:pRg st="1" end="1"/>
                                            </p:txEl>
                                          </p:spTgt>
                                        </p:tgtEl>
                                      </p:cBhvr>
                                    </p:animEffect>
                                    <p:anim calcmode="lin" valueType="num">
                                      <p:cBhvr>
                                        <p:cTn id="20"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1844824"/>
            <a:ext cx="5220072" cy="2862322"/>
          </a:xfrm>
          <a:prstGeom prst="rect">
            <a:avLst/>
          </a:prstGeom>
        </p:spPr>
        <p:txBody>
          <a:bodyPr wrap="square">
            <a:spAutoFit/>
          </a:bodyPr>
          <a:lstStyle/>
          <a:p>
            <a:pPr lvl="0" algn="ctr">
              <a:defRPr/>
            </a:pPr>
            <a:r>
              <a:rPr lang="ru-RU" sz="6000" b="1" dirty="0" smtClean="0">
                <a:ln w="19050">
                  <a:solidFill>
                    <a:prstClr val="white"/>
                  </a:solidFill>
                  <a:prstDash val="solid"/>
                </a:ln>
                <a:solidFill>
                  <a:srgbClr val="C00000"/>
                </a:solidFill>
                <a:effectLst>
                  <a:outerShdw blurRad="38100" dist="38100" dir="2700000" algn="tl">
                    <a:srgbClr val="000000">
                      <a:alpha val="43137"/>
                    </a:srgbClr>
                  </a:outerShdw>
                </a:effectLst>
                <a:latin typeface="Monotype Corsiva" pitchFamily="66" charset="0"/>
              </a:rPr>
              <a:t>Спасибо</a:t>
            </a:r>
          </a:p>
          <a:p>
            <a:pPr lvl="0" algn="ctr">
              <a:defRPr/>
            </a:pPr>
            <a:r>
              <a:rPr lang="ru-RU" sz="6000" b="1" dirty="0" smtClean="0">
                <a:ln w="19050">
                  <a:solidFill>
                    <a:prstClr val="white"/>
                  </a:solidFill>
                  <a:prstDash val="solid"/>
                </a:ln>
                <a:solidFill>
                  <a:srgbClr val="C00000"/>
                </a:solidFill>
                <a:effectLst>
                  <a:outerShdw blurRad="38100" dist="38100" dir="2700000" algn="tl">
                    <a:srgbClr val="000000">
                      <a:alpha val="43137"/>
                    </a:srgbClr>
                  </a:outerShdw>
                </a:effectLst>
                <a:latin typeface="Monotype Corsiva" pitchFamily="66" charset="0"/>
              </a:rPr>
              <a:t> за </a:t>
            </a:r>
          </a:p>
          <a:p>
            <a:pPr lvl="0" algn="ctr">
              <a:defRPr/>
            </a:pPr>
            <a:r>
              <a:rPr lang="ru-RU" sz="6000" b="1" dirty="0" smtClean="0">
                <a:ln w="19050">
                  <a:solidFill>
                    <a:prstClr val="white"/>
                  </a:solidFill>
                  <a:prstDash val="solid"/>
                </a:ln>
                <a:solidFill>
                  <a:srgbClr val="C00000"/>
                </a:solidFill>
                <a:effectLst>
                  <a:outerShdw blurRad="38100" dist="38100" dir="2700000" algn="tl">
                    <a:srgbClr val="000000">
                      <a:alpha val="43137"/>
                    </a:srgbClr>
                  </a:outerShdw>
                </a:effectLst>
                <a:latin typeface="Monotype Corsiva" pitchFamily="66" charset="0"/>
              </a:rPr>
              <a:t>внимание!</a:t>
            </a:r>
            <a:endParaRPr lang="ru-RU" sz="6000" b="1" dirty="0">
              <a:ln w="19050">
                <a:solidFill>
                  <a:prstClr val="white"/>
                </a:solidFill>
                <a:prstDash val="solid"/>
              </a:ln>
              <a:solidFill>
                <a:srgbClr val="C00000"/>
              </a:solidFill>
              <a:effectLst>
                <a:outerShdw blurRad="38100" dist="38100" dir="2700000" algn="tl">
                  <a:srgbClr val="000000">
                    <a:alpha val="43137"/>
                  </a:srgbClr>
                </a:outerShdw>
              </a:effectLst>
              <a:latin typeface="Monotype Corsiva" pitchFamily="66" charset="0"/>
            </a:endParaRPr>
          </a:p>
        </p:txBody>
      </p:sp>
    </p:spTree>
    <p:extLst>
      <p:ext uri="{BB962C8B-B14F-4D97-AF65-F5344CB8AC3E}">
        <p14:creationId xmlns:p14="http://schemas.microsoft.com/office/powerpoint/2010/main" val="10505172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nodeType="after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2">
                                            <p:txEl>
                                              <p:pRg st="0" end="0"/>
                                            </p:txEl>
                                          </p:spTgt>
                                        </p:tgtEl>
                                        <p:attrNameLst>
                                          <p:attrName>ppt_x</p:attrName>
                                          <p:attrName>ppt_y</p:attrName>
                                        </p:attrNameLst>
                                      </p:cBhvr>
                                    </p:animMotion>
                                  </p:childTnLst>
                                </p:cTn>
                              </p:par>
                            </p:childTnLst>
                          </p:cTn>
                        </p:par>
                        <p:par>
                          <p:cTn id="7" fill="hold">
                            <p:stCondLst>
                              <p:cond delay="2000"/>
                            </p:stCondLst>
                            <p:childTnLst>
                              <p:par>
                                <p:cTn id="8" presetID="1" presetClass="path" presetSubtype="0" accel="50000" decel="50000" fill="hold" nodeType="afterEffect">
                                  <p:stCondLst>
                                    <p:cond delay="0"/>
                                  </p:stCondLst>
                                  <p:childTnLst>
                                    <p:animMotion origin="layout" path="M 0 0 C 0.069 0 0.125 0.056 0.125 0.125 C 0.125 0.194 0.069 0.25 0 0.25 C -0.069 0.25 -0.125 0.194 -0.125 0.125 C -0.125 0.056 -0.069 0 0 0 Z" pathEditMode="relative" ptsTypes="">
                                      <p:cBhvr>
                                        <p:cTn id="9" dur="2000" fill="hold"/>
                                        <p:tgtEl>
                                          <p:spTgt spid="2">
                                            <p:txEl>
                                              <p:pRg st="1" end="1"/>
                                            </p:txEl>
                                          </p:spTgt>
                                        </p:tgtEl>
                                        <p:attrNameLst>
                                          <p:attrName>ppt_x</p:attrName>
                                          <p:attrName>ppt_y</p:attrName>
                                        </p:attrNameLst>
                                      </p:cBhvr>
                                    </p:animMotion>
                                  </p:childTnLst>
                                </p:cTn>
                              </p:par>
                            </p:childTnLst>
                          </p:cTn>
                        </p:par>
                        <p:par>
                          <p:cTn id="10" fill="hold">
                            <p:stCondLst>
                              <p:cond delay="4000"/>
                            </p:stCondLst>
                            <p:childTnLst>
                              <p:par>
                                <p:cTn id="11" presetID="1" presetClass="path" presetSubtype="0" accel="50000" decel="50000" fill="hold" nodeType="afterEffect">
                                  <p:stCondLst>
                                    <p:cond delay="0"/>
                                  </p:stCondLst>
                                  <p:childTnLst>
                                    <p:animMotion origin="layout" path="M 0 0 C 0.069 0 0.125 0.056 0.125 0.125 C 0.125 0.194 0.069 0.25 0 0.25 C -0.069 0.25 -0.125 0.194 -0.125 0.125 C -0.125 0.056 -0.069 0 0 0 Z" pathEditMode="relative" ptsTypes="">
                                      <p:cBhvr>
                                        <p:cTn id="12" dur="2000" fill="hold"/>
                                        <p:tgtEl>
                                          <p:spTgt spid="2">
                                            <p:txEl>
                                              <p:pRg st="2" end="2"/>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03648" y="908720"/>
            <a:ext cx="7619048" cy="4552381"/>
          </a:xfrm>
          <a:prstGeom prst="rect">
            <a:avLst/>
          </a:prstGeom>
        </p:spPr>
      </p:pic>
    </p:spTree>
    <p:extLst>
      <p:ext uri="{BB962C8B-B14F-4D97-AF65-F5344CB8AC3E}">
        <p14:creationId xmlns:p14="http://schemas.microsoft.com/office/powerpoint/2010/main" val="307492434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tretch>
            <a:fillRect/>
          </a:stretch>
        </p:blipFill>
        <p:spPr>
          <a:xfrm>
            <a:off x="4067944" y="908720"/>
            <a:ext cx="2191122" cy="4869160"/>
          </a:xfrm>
          <a:prstGeom prst="rect">
            <a:avLst/>
          </a:prstGeom>
        </p:spPr>
      </p:pic>
    </p:spTree>
    <p:extLst>
      <p:ext uri="{BB962C8B-B14F-4D97-AF65-F5344CB8AC3E}">
        <p14:creationId xmlns:p14="http://schemas.microsoft.com/office/powerpoint/2010/main" val="179979582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15324" y="1052735"/>
            <a:ext cx="5085168" cy="4768621"/>
          </a:xfrm>
          <a:prstGeom prst="rect">
            <a:avLst/>
          </a:prstGeom>
        </p:spPr>
      </p:pic>
    </p:spTree>
    <p:extLst>
      <p:ext uri="{BB962C8B-B14F-4D97-AF65-F5344CB8AC3E}">
        <p14:creationId xmlns:p14="http://schemas.microsoft.com/office/powerpoint/2010/main" val="398144213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2155" y="1127909"/>
            <a:ext cx="6828251" cy="3840891"/>
          </a:xfrm>
          <a:prstGeom prst="rect">
            <a:avLst/>
          </a:prstGeom>
        </p:spPr>
      </p:pic>
    </p:spTree>
    <p:extLst>
      <p:ext uri="{BB962C8B-B14F-4D97-AF65-F5344CB8AC3E}">
        <p14:creationId xmlns:p14="http://schemas.microsoft.com/office/powerpoint/2010/main" val="3907578922"/>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1763" y="861714"/>
            <a:ext cx="6958706" cy="4618841"/>
          </a:xfrm>
          <a:prstGeom prst="rect">
            <a:avLst/>
          </a:prstGeom>
        </p:spPr>
      </p:pic>
    </p:spTree>
    <p:extLst>
      <p:ext uri="{BB962C8B-B14F-4D97-AF65-F5344CB8AC3E}">
        <p14:creationId xmlns:p14="http://schemas.microsoft.com/office/powerpoint/2010/main" val="189590849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9672" y="332656"/>
            <a:ext cx="3600400" cy="3376279"/>
          </a:xfrm>
          <a:prstGeom prst="rect">
            <a:avLst/>
          </a:prstGeom>
        </p:spPr>
      </p:pic>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76056" y="2924944"/>
            <a:ext cx="3685822" cy="3456384"/>
          </a:xfrm>
          <a:prstGeom prst="rect">
            <a:avLst/>
          </a:prstGeom>
        </p:spPr>
      </p:pic>
    </p:spTree>
    <p:extLst>
      <p:ext uri="{BB962C8B-B14F-4D97-AF65-F5344CB8AC3E}">
        <p14:creationId xmlns:p14="http://schemas.microsoft.com/office/powerpoint/2010/main" val="263768708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email">
            <a:extLst>
              <a:ext uri="{28A0092B-C50C-407E-A947-70E740481C1C}">
                <a14:useLocalDpi xmlns:a14="http://schemas.microsoft.com/office/drawing/2010/main"/>
              </a:ext>
            </a:extLst>
          </a:blip>
          <a:srcRect l="4995"/>
          <a:stretch/>
        </p:blipFill>
        <p:spPr>
          <a:xfrm>
            <a:off x="1979712" y="1124743"/>
            <a:ext cx="6723339" cy="3727121"/>
          </a:xfrm>
          <a:prstGeom prst="rect">
            <a:avLst/>
          </a:prstGeom>
        </p:spPr>
      </p:pic>
    </p:spTree>
    <p:extLst>
      <p:ext uri="{BB962C8B-B14F-4D97-AF65-F5344CB8AC3E}">
        <p14:creationId xmlns:p14="http://schemas.microsoft.com/office/powerpoint/2010/main" val="4151630197"/>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Тема Office">
  <a:themeElements>
    <a:clrScheme name="Другая 13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0000"/>
      </a:hlink>
      <a:folHlink>
        <a:srgbClr val="953734"/>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TotalTime>
  <Words>215</Words>
  <Application>Microsoft Office PowerPoint</Application>
  <PresentationFormat>Экран (4:3)</PresentationFormat>
  <Paragraphs>41</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Котя</cp:lastModifiedBy>
  <cp:revision>48</cp:revision>
  <dcterms:created xsi:type="dcterms:W3CDTF">2014-07-09T12:57:46Z</dcterms:created>
  <dcterms:modified xsi:type="dcterms:W3CDTF">2016-02-07T13:00:09Z</dcterms:modified>
</cp:coreProperties>
</file>