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98" r:id="rId3"/>
    <p:sldId id="294" r:id="rId4"/>
    <p:sldId id="311" r:id="rId5"/>
    <p:sldId id="257" r:id="rId6"/>
    <p:sldId id="261" r:id="rId7"/>
    <p:sldId id="319" r:id="rId8"/>
    <p:sldId id="309" r:id="rId9"/>
    <p:sldId id="300" r:id="rId10"/>
    <p:sldId id="320" r:id="rId11"/>
    <p:sldId id="258" r:id="rId12"/>
    <p:sldId id="302" r:id="rId13"/>
    <p:sldId id="310" r:id="rId14"/>
    <p:sldId id="313" r:id="rId15"/>
    <p:sldId id="259" r:id="rId16"/>
    <p:sldId id="303" r:id="rId17"/>
    <p:sldId id="314" r:id="rId18"/>
    <p:sldId id="260" r:id="rId19"/>
    <p:sldId id="315" r:id="rId20"/>
    <p:sldId id="264" r:id="rId21"/>
    <p:sldId id="304" r:id="rId22"/>
    <p:sldId id="305" r:id="rId23"/>
    <p:sldId id="316" r:id="rId24"/>
    <p:sldId id="267" r:id="rId25"/>
    <p:sldId id="307" r:id="rId26"/>
    <p:sldId id="317" r:id="rId27"/>
    <p:sldId id="292" r:id="rId28"/>
    <p:sldId id="308" r:id="rId29"/>
    <p:sldId id="318" r:id="rId30"/>
    <p:sldId id="287" r:id="rId31"/>
    <p:sldId id="272" r:id="rId32"/>
    <p:sldId id="273" r:id="rId33"/>
    <p:sldId id="271" r:id="rId34"/>
    <p:sldId id="274" r:id="rId35"/>
    <p:sldId id="275" r:id="rId36"/>
    <p:sldId id="277" r:id="rId37"/>
    <p:sldId id="276" r:id="rId38"/>
    <p:sldId id="288" r:id="rId39"/>
    <p:sldId id="289" r:id="rId40"/>
    <p:sldId id="296" r:id="rId41"/>
    <p:sldId id="297" r:id="rId42"/>
    <p:sldId id="29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CA6A-96C4-454B-A003-9904562A6B2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739C-B26D-43AF-84FC-E62957F84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739C-B26D-43AF-84FC-E62957F840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7.jpe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</a:t>
            </a:r>
            <a:r>
              <a:rPr lang="ru-RU" dirty="0" smtClean="0">
                <a:latin typeface="Adventure" pitchFamily="2" charset="0"/>
              </a:rPr>
              <a:t>Хозяева леса…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12 группа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1800" dirty="0" err="1" smtClean="0">
                <a:solidFill>
                  <a:schemeClr val="tx1"/>
                </a:solidFill>
              </a:rPr>
              <a:t>Джазова</a:t>
            </a:r>
            <a:r>
              <a:rPr lang="ru-RU" sz="1800" dirty="0" smtClean="0">
                <a:solidFill>
                  <a:schemeClr val="tx1"/>
                </a:solidFill>
              </a:rPr>
              <a:t> М.М.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конце зимы в медвежьих берлогах появляются медвежата. Два-три, а то и пять маленьких косолапых появляются на свет. Вес каждого в среднем — около пятисот грамм. Медвежата – большие любители сладкого мёда, черники, малины.</a:t>
            </a:r>
            <a:endParaRPr lang="ru-RU" dirty="0"/>
          </a:p>
        </p:txBody>
      </p:sp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912768" cy="4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1960" y="5085184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ВОЛК</a:t>
            </a: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photofiles.alphacoders.com/100/1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984776" cy="4680520"/>
          </a:xfrm>
          <a:prstGeom prst="rect">
            <a:avLst/>
          </a:prstGeom>
          <a:noFill/>
        </p:spPr>
      </p:pic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ejka.ru/uploads/images/00/00/13/2013/12/29/889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12768" cy="4608512"/>
          </a:xfrm>
          <a:prstGeom prst="rect">
            <a:avLst/>
          </a:prstGeom>
          <a:noFill/>
        </p:spPr>
      </p:pic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212976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51125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Волк – лесной житель, крупный зверь. Очень похож на собаку. </a:t>
            </a:r>
          </a:p>
          <a:p>
            <a:r>
              <a:rPr lang="ru-RU" dirty="0" smtClean="0"/>
              <a:t>В зависимости от того, где он живёт. У него меняется цвет шерсти: в лесу -  он «серый», в холодных местах – цвет ближе к белому, а если живёт в степи – рыжеватый. </a:t>
            </a:r>
          </a:p>
          <a:p>
            <a:r>
              <a:rPr lang="ru-RU" dirty="0" smtClean="0"/>
              <a:t>   Зимой волки сбиваются в стаи. Вожак стаи – самый сильный и опытный волк. Именно он «водит» на охоту. </a:t>
            </a:r>
          </a:p>
          <a:p>
            <a:r>
              <a:rPr lang="ru-RU" dirty="0" smtClean="0"/>
              <a:t>   В  лесу волки питаются лосями, косулями, кабанами, косулями, оленями. Могут съесть зайца, птицу, птичье яйцо.</a:t>
            </a:r>
          </a:p>
          <a:p>
            <a:r>
              <a:rPr lang="ru-RU" dirty="0" smtClean="0"/>
              <a:t>    Волк – умное животное. Он не охотится вблизи своего жилища, потому что не хочет, чтобы люди обнаружили волчат.</a:t>
            </a:r>
          </a:p>
          <a:p>
            <a:r>
              <a:rPr lang="ru-RU" dirty="0" smtClean="0"/>
              <a:t>     Летом у волчицы появляются волчата.</a:t>
            </a:r>
          </a:p>
          <a:p>
            <a:r>
              <a:rPr lang="ru-RU" dirty="0" smtClean="0"/>
              <a:t>     Народ о волке создал много пословиц «Волка ноги кормят»,</a:t>
            </a:r>
          </a:p>
          <a:p>
            <a:r>
              <a:rPr lang="ru-RU" dirty="0" smtClean="0"/>
              <a:t>«С волками жить – по-волчьи выть», «Волков бояться – в лес не ходить», </a:t>
            </a:r>
          </a:p>
          <a:p>
            <a:r>
              <a:rPr lang="ru-RU" dirty="0" smtClean="0"/>
              <a:t>«Сколько волка не корми – всё равно в лес смотрит».</a:t>
            </a:r>
            <a:endParaRPr lang="ru-RU" dirty="0"/>
          </a:p>
        </p:txBody>
      </p:sp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95936" y="515719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ЛИСА</a:t>
            </a: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firstwall.ru/dl/29/ryzhaya_lisa_sneg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912768" cy="4896544"/>
          </a:xfrm>
          <a:prstGeom prst="rect">
            <a:avLst/>
          </a:prstGeom>
          <a:noFill/>
        </p:spPr>
      </p:pic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16633"/>
            <a:ext cx="53285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Лисице нравится жить везде – в лесу, в поле, на лугу, на берегу  водоёма. У лисы шикарная шубка и пушистый хвост. </a:t>
            </a:r>
          </a:p>
          <a:p>
            <a:r>
              <a:rPr lang="ru-RU" dirty="0" smtClean="0"/>
              <a:t>    Лиса – большая модница. Шуб у неё две – зимняя и летняя. Причём зимняя – гораздо теплее: мех длиннее и гуще, чем у летней.</a:t>
            </a:r>
          </a:p>
          <a:p>
            <a:r>
              <a:rPr lang="ru-RU" dirty="0" smtClean="0"/>
              <a:t>     У лисы очень хороший слух. Она очень сообразительная. Зимой внимательно вслушивается и безошибочно определяет, где по снегом мышь. Она в этом месте быстро разгребает снег и ловит мышь. Это называют, что лисица «мышкует».</a:t>
            </a:r>
          </a:p>
          <a:p>
            <a:r>
              <a:rPr lang="ru-RU" dirty="0" smtClean="0"/>
              <a:t>      Лиса – хищник. Летом она ест лягушек, мелких птичек, зверьков. А, если повадится в курятник, то перетащит всех курочек и петушков.</a:t>
            </a:r>
          </a:p>
          <a:p>
            <a:r>
              <a:rPr lang="ru-RU" dirty="0" smtClean="0"/>
              <a:t>     У лисы звонкий голос. Она «тявкает». А уж если дело дойдёт до драки, то лисы так пронзительно визжат, что мало не покажется. Папа-лис и мама-лисичка – заботливые родители. Самец заботится о самке с детёнышами. </a:t>
            </a:r>
          </a:p>
          <a:p>
            <a:r>
              <a:rPr lang="ru-RU" dirty="0" smtClean="0"/>
              <a:t>     О лисе тоже народ создал пословицы  </a:t>
            </a:r>
            <a:r>
              <a:rPr lang="ru-RU" i="1" dirty="0" smtClean="0"/>
              <a:t>«Лиса семерых волков проведет», «Отыгрывается — как лиса хвостом».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667500" cy="445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98884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Папа-лис и мама-лисичка – заботливые родители. Самец заботится о самке с детёнышами. </a:t>
            </a:r>
            <a:endParaRPr lang="ru-RU" dirty="0"/>
          </a:p>
        </p:txBody>
      </p:sp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984776" cy="47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23728" y="170080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ЗАЯЦ</a:t>
            </a: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teleport2001.ru/files/teleport/images/2013/10/10/zay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128792" cy="5040560"/>
          </a:xfrm>
          <a:prstGeom prst="rect">
            <a:avLst/>
          </a:prstGeom>
          <a:noFill/>
        </p:spPr>
      </p:pic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ap.zooclub.ru/attach/fotogal/oboi/rodent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72808" cy="5256584"/>
          </a:xfrm>
          <a:prstGeom prst="rect">
            <a:avLst/>
          </a:prstGeom>
          <a:noFill/>
        </p:spPr>
      </p:pic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98072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60486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Заяц – старый наш знакомый. Уши длинные, хвост не велик, </a:t>
            </a:r>
          </a:p>
          <a:p>
            <a:r>
              <a:rPr lang="ru-RU" dirty="0" smtClean="0"/>
              <a:t>сильные задние лапы. </a:t>
            </a:r>
          </a:p>
          <a:p>
            <a:r>
              <a:rPr lang="ru-RU" dirty="0" smtClean="0"/>
              <a:t>    Летом заяц серый, рыжевато-серый, а зимой – белый.</a:t>
            </a:r>
          </a:p>
          <a:p>
            <a:r>
              <a:rPr lang="ru-RU" dirty="0" smtClean="0"/>
              <a:t>    Все говорят, что заяц – трусишка, но это совсем не так. В природе бывает так: нападёт не зайчика орёл, а он  на спину ложится и изо всех сил отбивается задними лапами.</a:t>
            </a:r>
          </a:p>
          <a:p>
            <a:r>
              <a:rPr lang="ru-RU" dirty="0" smtClean="0"/>
              <a:t>    Заяц живёт в лугах и в негустых лесах. Врагов у него много. Волки, лисы, хищные птицы, всех он опасается. Но догнать зайца не просто. Лапы у него широкие и пустые. Вот зимой, например, бежит он как на лыжах. Снежных сугробов в зимнюю пору много, а зайцу ничего, ведь собаки догнать его не могут.</a:t>
            </a:r>
          </a:p>
          <a:p>
            <a:r>
              <a:rPr lang="ru-RU" dirty="0" smtClean="0"/>
              <a:t>    Для того, чтобы спрятаться от зимних морозов, заяц роет нору в снегу. Днём , обычно, спит, а ночью выходит перекусить. Весной, когда снег лежит корочкой-настом, у зайчихи появляются зайчата. Их называют «</a:t>
            </a:r>
            <a:r>
              <a:rPr lang="ru-RU" dirty="0" err="1" smtClean="0"/>
              <a:t>настовичками</a:t>
            </a:r>
            <a:r>
              <a:rPr lang="ru-RU" dirty="0" smtClean="0"/>
              <a:t>». Зайчики появляются и летом, когда цветёт гречиха, и колосится рожь, их называют «</a:t>
            </a:r>
            <a:r>
              <a:rPr lang="ru-RU" dirty="0" err="1" smtClean="0"/>
              <a:t>колосовичками</a:t>
            </a:r>
            <a:r>
              <a:rPr lang="ru-RU" dirty="0" smtClean="0"/>
              <a:t>» или «гречишниками». А осенью, когда падают листики, можно под кустами встретить ещё новорождённых зайчат. Их называют «</a:t>
            </a:r>
            <a:r>
              <a:rPr lang="ru-RU" dirty="0" err="1" smtClean="0"/>
              <a:t>листопадничками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   Маму свою зайчата не знают. Потому что их кормят</a:t>
            </a:r>
          </a:p>
          <a:p>
            <a:r>
              <a:rPr lang="ru-RU" dirty="0" smtClean="0"/>
              <a:t> все зайчихи, которые пробегают мимо.</a:t>
            </a:r>
            <a:endParaRPr lang="ru-RU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44208" y="170080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ЁЖ</a:t>
            </a: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http://img-fotki.yandex.ru/get/5101/316382753.457/0_1adcd4_826d1264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7200800" cy="5040560"/>
          </a:xfrm>
          <a:prstGeom prst="rect">
            <a:avLst/>
          </a:prstGeom>
          <a:noFill/>
        </p:spPr>
      </p:pic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5" y="188640"/>
            <a:ext cx="54005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Ёжик – один из самых известных лесных жителей. Любимое место </a:t>
            </a:r>
          </a:p>
          <a:p>
            <a:r>
              <a:rPr lang="ru-RU" dirty="0" smtClean="0"/>
              <a:t>Проживания – лиственные и смешанные леса.</a:t>
            </a:r>
          </a:p>
          <a:p>
            <a:r>
              <a:rPr lang="ru-RU" dirty="0" smtClean="0"/>
              <a:t>     Всё тело ёжика покрыто иголками (кроме брюшка, мохнатой </a:t>
            </a:r>
          </a:p>
          <a:p>
            <a:r>
              <a:rPr lang="ru-RU" dirty="0" smtClean="0"/>
              <a:t>мордочки и пушистых лап). Глаза у него словно две чёрные блестящие</a:t>
            </a:r>
          </a:p>
          <a:p>
            <a:r>
              <a:rPr lang="ru-RU" dirty="0" smtClean="0"/>
              <a:t> бусинки. Видит он плохо, а нос у него всегда влажный.</a:t>
            </a:r>
          </a:p>
          <a:p>
            <a:r>
              <a:rPr lang="ru-RU" dirty="0" smtClean="0"/>
              <a:t>     Еж питается насекомыми, ужами, лягушками, улитками, мышами, змейками, земляникой, малиной.</a:t>
            </a:r>
          </a:p>
          <a:p>
            <a:r>
              <a:rPr lang="ru-RU" dirty="0" smtClean="0"/>
              <a:t>    Живёт ёжик в гнезде или укрытии, сооружённом из листвы из листьев и веток у корне какого-либо дерева. В дневное время он спит. А ночью –</a:t>
            </a:r>
          </a:p>
          <a:p>
            <a:r>
              <a:rPr lang="ru-RU" dirty="0" smtClean="0"/>
              <a:t> бродит по лесу в поисках еды.</a:t>
            </a:r>
          </a:p>
          <a:p>
            <a:r>
              <a:rPr lang="ru-RU" dirty="0" smtClean="0"/>
              <a:t>    Набрав вес за лето, досыта наевшись, ёж засыпает в своём гнезде. Активную деятельность ёж начинает при температуре выше 15 градусов.</a:t>
            </a:r>
          </a:p>
          <a:p>
            <a:r>
              <a:rPr lang="ru-RU" dirty="0" smtClean="0"/>
              <a:t>    По весне ежи поют. Это всего лишь монотонное пыхтение.</a:t>
            </a:r>
          </a:p>
          <a:p>
            <a:r>
              <a:rPr lang="ru-RU" dirty="0" smtClean="0"/>
              <a:t>    А свой «колючий пиджачок» ежи никогда не снимают.</a:t>
            </a:r>
            <a:endParaRPr lang="ru-RU" dirty="0"/>
          </a:p>
        </p:txBody>
      </p:sp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http://kofe.blisss.ru/images/69537731_05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381750" cy="51244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БЕЛКА</a:t>
            </a: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://hdwallpapers.cat/wallpaper/hedgehog_leaves_animal_autumn_hd-wallpaper-186802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hdwallpapers.cat/wallpaper/hedgehog_leaves_animal_autumn_hd-wallpaper-1868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hdwallpapers.cat/wallpaper/hedgehog_leaves_animal_autumn_hd-wallpaper-1868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download.1wallpaper.net/20150527/branches-snow-tail-winter-squirrel-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00800" cy="4968552"/>
          </a:xfrm>
          <a:prstGeom prst="rect">
            <a:avLst/>
          </a:prstGeom>
          <a:noFill/>
        </p:spPr>
      </p:pic>
      <p:pic>
        <p:nvPicPr>
          <p:cNvPr id="8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81149"/>
            <a:ext cx="3131840" cy="5276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7" y="476672"/>
            <a:ext cx="5472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Белка зверёк, конечно, лесной, но можно встретить</a:t>
            </a:r>
          </a:p>
          <a:p>
            <a:r>
              <a:rPr lang="ru-RU" dirty="0" smtClean="0"/>
              <a:t> и в парке. Это небольшой зверёк с ценным мехом.</a:t>
            </a:r>
          </a:p>
          <a:p>
            <a:r>
              <a:rPr lang="ru-RU" dirty="0" smtClean="0"/>
              <a:t>    Белка – это грызун. Она может разорить птичье гнездо, съесть птенцов. Но, больше всего, любит грибы, ягоды, орехи, жёлуди, кору деревьев.</a:t>
            </a:r>
          </a:p>
          <a:p>
            <a:r>
              <a:rPr lang="ru-RU" dirty="0" smtClean="0"/>
              <a:t>    Белка проворна и умна. Но её особенность – это забывчивость. Закапывая на зиму орехи, она забывает о них, а из проросших семян появляются новые деревья.</a:t>
            </a:r>
          </a:p>
          <a:p>
            <a:r>
              <a:rPr lang="ru-RU" dirty="0" smtClean="0"/>
              <a:t>Забывает белка и про жёлуди и шишки. А зимой питается сбережениями других зверей – мышей и бурундуков.</a:t>
            </a:r>
          </a:p>
          <a:p>
            <a:r>
              <a:rPr lang="ru-RU" dirty="0" smtClean="0"/>
              <a:t>    Гнездо она строит из веточек, мха, а внутри выстилает  шерстью и  перьями, чтобы было мягко и тепло.</a:t>
            </a:r>
          </a:p>
          <a:p>
            <a:r>
              <a:rPr lang="ru-RU" dirty="0" smtClean="0"/>
              <a:t>    Два раза в год меняет шубку, но это не касается хвоста.</a:t>
            </a:r>
          </a:p>
          <a:p>
            <a:r>
              <a:rPr lang="ru-RU" dirty="0" smtClean="0"/>
              <a:t>    Два раза в год появляются бельчата. О них заботиться только мама.</a:t>
            </a:r>
            <a:endParaRPr lang="ru-RU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8" name="Picture 2" descr="http://artlemon.ru/imagesbase/2/big/shtein-vladimir-albertovich-rod.1967/pozdnyaya-osen-2006g.-120x95-artf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064896" cy="6038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Поле чёрно-белым стало: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Падает то дождь, то снег.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 ещё похолодало —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Льдом сковало воды рек.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Мёрзнет в поле озимь ржи.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за месяц, подскажи?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(Ноябрь)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772816"/>
            <a:ext cx="58326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игра.</a:t>
            </a:r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Назови детёныша.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Цель: </a:t>
            </a:r>
            <a:r>
              <a:rPr lang="ru-RU" sz="2400" i="1" dirty="0" smtClean="0"/>
              <a:t>активизировать словарь по теме.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b="1695"/>
          <a:stretch>
            <a:fillRect/>
          </a:stretch>
        </p:blipFill>
        <p:spPr bwMode="auto">
          <a:xfrm>
            <a:off x="1403648" y="1196752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63367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59046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montessoriself.ru/wp-content/uploads/2014/10/ezh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4680520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229200"/>
            <a:ext cx="865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ежонок</a:t>
            </a:r>
            <a:endParaRPr lang="ru-RU" sz="16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164134"/>
            <a:ext cx="64807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</a:t>
            </a:r>
          </a:p>
          <a:p>
            <a:endParaRPr lang="ru-RU" dirty="0" smtClean="0"/>
          </a:p>
          <a:p>
            <a:pPr algn="ctr"/>
            <a:r>
              <a:rPr lang="ru-RU" sz="3200" dirty="0" smtClean="0"/>
              <a:t>«Запомни и назови кто на картинке»</a:t>
            </a:r>
          </a:p>
          <a:p>
            <a:endParaRPr lang="ru-RU" sz="2400" dirty="0" smtClean="0"/>
          </a:p>
          <a:p>
            <a:r>
              <a:rPr lang="ru-RU" sz="2400" dirty="0" smtClean="0"/>
              <a:t>Цель:</a:t>
            </a:r>
            <a:r>
              <a:rPr lang="ru-RU" sz="2400" i="1" dirty="0" smtClean="0"/>
              <a:t> развивать зрительную память и      </a:t>
            </a:r>
          </a:p>
          <a:p>
            <a:r>
              <a:rPr lang="ru-RU" sz="2400" i="1" dirty="0" smtClean="0"/>
              <a:t>           внимание, активизировать словарь  </a:t>
            </a:r>
          </a:p>
          <a:p>
            <a:r>
              <a:rPr lang="ru-RU" sz="2400" i="1" dirty="0" smtClean="0"/>
              <a:t>           существительных по теме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pic>
        <p:nvPicPr>
          <p:cNvPr id="3" name="Picture 4" descr="http://montessoriself.ru/wp-content/uploads/2014/10/ezh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1944216" cy="2232248"/>
          </a:xfrm>
          <a:prstGeom prst="rect">
            <a:avLst/>
          </a:prstGeom>
          <a:noFill/>
        </p:spPr>
      </p:pic>
      <p:sp>
        <p:nvSpPr>
          <p:cNvPr id="44034" name="AutoShape 2" descr="http://%D0%BC%D0%B5%D0%B4%D0%BE%D0%BA-%D0%B0%D0%BB%D1%82%D0%B0%D1%8F.%D1%80%D1%84/assets/templates/openmind/img/p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://%D0%BC%D0%B5%D0%B4%D0%BE%D0%BA-%D0%B0%D0%BB%D1%82%D0%B0%D1%8F.%D1%80%D1%84/assets/templates/openmind/img/p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://%D0%BC%D0%B5%D0%B4%D0%BE%D0%BA-%D0%B0%D0%BB%D1%82%D0%B0%D1%8F.%D1%80%D1%84/assets/templates/openmind/img/p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1" name="Picture 9" descr="http://www.playcast.ru/uploads/2015/08/10/14635782.png"/>
          <p:cNvPicPr>
            <a:picLocks noChangeAspect="1" noChangeArrowheads="1"/>
          </p:cNvPicPr>
          <p:nvPr/>
        </p:nvPicPr>
        <p:blipFill>
          <a:blip r:embed="rId4" cstate="print"/>
          <a:srcRect l="3279" r="13115"/>
          <a:stretch>
            <a:fillRect/>
          </a:stretch>
        </p:blipFill>
        <p:spPr bwMode="auto">
          <a:xfrm>
            <a:off x="1043608" y="-99392"/>
            <a:ext cx="3672408" cy="5011316"/>
          </a:xfrm>
          <a:prstGeom prst="rect">
            <a:avLst/>
          </a:prstGeom>
          <a:noFill/>
        </p:spPr>
      </p:pic>
      <p:pic>
        <p:nvPicPr>
          <p:cNvPr id="44043" name="Picture 11" descr="http://s4.pic4you.ru/y2014/10-29/12216/4682642.png"/>
          <p:cNvPicPr>
            <a:picLocks noChangeAspect="1" noChangeArrowheads="1"/>
          </p:cNvPicPr>
          <p:nvPr/>
        </p:nvPicPr>
        <p:blipFill>
          <a:blip r:embed="rId5" cstate="print"/>
          <a:srcRect r="3704"/>
          <a:stretch>
            <a:fillRect/>
          </a:stretch>
        </p:blipFill>
        <p:spPr bwMode="auto">
          <a:xfrm>
            <a:off x="4644008" y="548680"/>
            <a:ext cx="1872208" cy="2808312"/>
          </a:xfrm>
          <a:prstGeom prst="rect">
            <a:avLst/>
          </a:prstGeom>
          <a:noFill/>
        </p:spPr>
      </p:pic>
      <p:pic>
        <p:nvPicPr>
          <p:cNvPr id="44045" name="Picture 13" descr="http://img-fotki.yandex.ru/get/9093/102699435.933/0_a8ce2_bd5130a7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05064"/>
            <a:ext cx="1512168" cy="2232248"/>
          </a:xfrm>
          <a:prstGeom prst="rect">
            <a:avLst/>
          </a:prstGeom>
          <a:noFill/>
        </p:spPr>
      </p:pic>
      <p:pic>
        <p:nvPicPr>
          <p:cNvPr id="44047" name="Picture 15" descr="http://img0.liveinternet.ru/images/attach/c/7/125/81/125081686_1463609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573016"/>
            <a:ext cx="3024336" cy="21602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</a:t>
            </a:r>
          </a:p>
          <a:p>
            <a:pPr algn="ctr"/>
            <a:r>
              <a:rPr lang="ru-RU" sz="3200" dirty="0" smtClean="0"/>
              <a:t>«Отгадай загадку.»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72817"/>
            <a:ext cx="6336704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Я, сознаюсь, виновата:</a:t>
            </a:r>
            <a:br>
              <a:rPr lang="ru-RU" dirty="0" smtClean="0"/>
            </a:br>
            <a:r>
              <a:rPr lang="ru-RU" dirty="0" smtClean="0"/>
              <a:t>Я хитра и плутовата.</a:t>
            </a:r>
            <a:br>
              <a:rPr lang="ru-RU" dirty="0" smtClean="0"/>
            </a:br>
            <a:r>
              <a:rPr lang="ru-RU" dirty="0" smtClean="0"/>
              <a:t>Я в курятник вечерком</a:t>
            </a:r>
            <a:br>
              <a:rPr lang="ru-RU" dirty="0" smtClean="0"/>
            </a:br>
            <a:r>
              <a:rPr lang="ru-RU" dirty="0" smtClean="0"/>
              <a:t>Часто бегаю тайком. (Лиса)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 соснами, под елками</a:t>
            </a:r>
            <a:br>
              <a:rPr lang="ru-RU" dirty="0" smtClean="0"/>
            </a:br>
            <a:r>
              <a:rPr lang="ru-RU" dirty="0" smtClean="0"/>
              <a:t>Живет клубок с иголками. (Еж)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Быстрый маленький зверек</a:t>
            </a:r>
            <a:br>
              <a:rPr lang="ru-RU" dirty="0" smtClean="0"/>
            </a:br>
            <a:r>
              <a:rPr lang="ru-RU" dirty="0" smtClean="0"/>
              <a:t>По деревьям скок да скок. (Белка)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Серый байковый зверюшка,</a:t>
            </a:r>
            <a:br>
              <a:rPr lang="ru-RU" dirty="0" smtClean="0"/>
            </a:br>
            <a:r>
              <a:rPr lang="ru-RU" dirty="0" smtClean="0"/>
              <a:t>Косоглазый </a:t>
            </a:r>
            <a:r>
              <a:rPr lang="ru-RU" dirty="0" err="1" smtClean="0"/>
              <a:t>длинноушка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Ну-ка, кто он, угадай</a:t>
            </a:r>
            <a:br>
              <a:rPr lang="ru-RU" dirty="0" smtClean="0"/>
            </a:br>
            <a:r>
              <a:rPr lang="ru-RU" dirty="0" smtClean="0"/>
              <a:t>И морковку ему дай. (Заяц)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зимой холодной</a:t>
            </a:r>
            <a:br>
              <a:rPr lang="ru-RU" dirty="0" smtClean="0"/>
            </a:br>
            <a:r>
              <a:rPr lang="ru-RU" dirty="0" smtClean="0"/>
              <a:t>Ходит злой голодный. (Волк)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Летом по лесу гуляет,</a:t>
            </a:r>
            <a:br>
              <a:rPr lang="ru-RU" dirty="0" smtClean="0"/>
            </a:br>
            <a:r>
              <a:rPr lang="ru-RU" dirty="0" smtClean="0"/>
              <a:t>Зимой в берлоге отдыхает. (Медведь)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131840" cy="5276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124744"/>
            <a:ext cx="4727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Ребята, посмотрите каким стал лес.</a:t>
            </a:r>
          </a:p>
          <a:p>
            <a:r>
              <a:rPr lang="ru-RU" dirty="0" smtClean="0"/>
              <a:t>   Деревья будто уснули, листиков нет, </a:t>
            </a:r>
          </a:p>
          <a:p>
            <a:r>
              <a:rPr lang="ru-RU" dirty="0" smtClean="0"/>
              <a:t>трава вся исчезла. Не поют наши весёлые птички, не видно ни зайчика, ни белочки.</a:t>
            </a:r>
          </a:p>
          <a:p>
            <a:r>
              <a:rPr lang="ru-RU" dirty="0" smtClean="0"/>
              <a:t>Всё, как будто застыло в ожидании зимних холодов.</a:t>
            </a:r>
          </a:p>
          <a:p>
            <a:r>
              <a:rPr lang="ru-RU" dirty="0" smtClean="0"/>
              <a:t>    Все звери попрятались в свои норки и спят до весны.</a:t>
            </a:r>
          </a:p>
          <a:p>
            <a:r>
              <a:rPr lang="ru-RU" dirty="0" smtClean="0"/>
              <a:t>    Лишь иногда прострекочет сорока или прокаркает ворона.</a:t>
            </a:r>
          </a:p>
          <a:p>
            <a:endParaRPr lang="ru-RU" dirty="0" smtClean="0"/>
          </a:p>
          <a:p>
            <a:r>
              <a:rPr lang="ru-RU" dirty="0" smtClean="0"/>
              <a:t>   Я хочу вам рассказать как приготовились звери к зиме и показать их вам.</a:t>
            </a:r>
          </a:p>
          <a:p>
            <a:r>
              <a:rPr lang="ru-RU" dirty="0" smtClean="0"/>
              <a:t>   Смотрите. Я думаю вам это будет интересно!</a:t>
            </a:r>
            <a:endParaRPr lang="ru-RU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124744"/>
            <a:ext cx="6264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 </a:t>
            </a:r>
            <a:r>
              <a:rPr lang="ru-RU" sz="3200" dirty="0" smtClean="0"/>
              <a:t>«Хищник, травоядное.»</a:t>
            </a:r>
          </a:p>
          <a:p>
            <a:pPr algn="ctr"/>
            <a:endParaRPr lang="ru-RU" dirty="0" smtClean="0"/>
          </a:p>
          <a:p>
            <a:r>
              <a:rPr lang="ru-RU" sz="2400" dirty="0" smtClean="0"/>
              <a:t>Цель: </a:t>
            </a:r>
            <a:r>
              <a:rPr lang="ru-RU" sz="2400" i="1" dirty="0" smtClean="0"/>
              <a:t>воспитать умение у детей  различать хищное животное, травоядное.</a:t>
            </a:r>
          </a:p>
          <a:p>
            <a:endParaRPr lang="ru-RU" sz="2400" i="1" dirty="0" smtClean="0"/>
          </a:p>
          <a:p>
            <a:r>
              <a:rPr lang="ru-RU" i="1" dirty="0" smtClean="0"/>
              <a:t>Дети по кругу передают шишку и называют животное.</a:t>
            </a:r>
            <a:endParaRPr lang="ru-RU" i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3" descr="http://img-fotki.yandex.ru/get/9093/102699435.933/0_a8ce2_bd5130a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1512168" cy="2232248"/>
          </a:xfrm>
          <a:prstGeom prst="rect">
            <a:avLst/>
          </a:prstGeom>
          <a:noFill/>
        </p:spPr>
      </p:pic>
      <p:pic>
        <p:nvPicPr>
          <p:cNvPr id="4" name="Picture 15" descr="http://img0.liveinternet.ru/images/attach/c/7/125/81/125081686_146360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024336" cy="2160239"/>
          </a:xfrm>
          <a:prstGeom prst="rect">
            <a:avLst/>
          </a:prstGeom>
          <a:noFill/>
        </p:spPr>
      </p:pic>
      <p:pic>
        <p:nvPicPr>
          <p:cNvPr id="6" name="Picture 4" descr="http://montessoriself.ru/wp-content/uploads/2014/10/ezh-13.jpg"/>
          <p:cNvPicPr>
            <a:picLocks noChangeAspect="1" noChangeArrowheads="1"/>
          </p:cNvPicPr>
          <p:nvPr/>
        </p:nvPicPr>
        <p:blipFill>
          <a:blip r:embed="rId5" cstate="print"/>
          <a:srcRect l="3704" t="9677" r="3704" b="9677"/>
          <a:stretch>
            <a:fillRect/>
          </a:stretch>
        </p:blipFill>
        <p:spPr bwMode="auto">
          <a:xfrm>
            <a:off x="6372200" y="1052736"/>
            <a:ext cx="1800200" cy="1800200"/>
          </a:xfrm>
          <a:prstGeom prst="rect">
            <a:avLst/>
          </a:prstGeom>
          <a:noFill/>
        </p:spPr>
      </p:pic>
      <p:pic>
        <p:nvPicPr>
          <p:cNvPr id="1026" name="Picture 2" descr="http://pngimg.com/upload/small/bear_PNG118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764704"/>
            <a:ext cx="1944216" cy="3960440"/>
          </a:xfrm>
          <a:prstGeom prst="rect">
            <a:avLst/>
          </a:prstGeom>
          <a:noFill/>
        </p:spPr>
      </p:pic>
      <p:pic>
        <p:nvPicPr>
          <p:cNvPr id="1028" name="Picture 4" descr="http://s4.pic4you.ru/y2014/10-29/12216/4682541.png"/>
          <p:cNvPicPr>
            <a:picLocks noChangeAspect="1" noChangeArrowheads="1"/>
          </p:cNvPicPr>
          <p:nvPr/>
        </p:nvPicPr>
        <p:blipFill>
          <a:blip r:embed="rId7" cstate="print"/>
          <a:srcRect l="4762" t="8806" r="28571"/>
          <a:stretch>
            <a:fillRect/>
          </a:stretch>
        </p:blipFill>
        <p:spPr bwMode="auto">
          <a:xfrm>
            <a:off x="4932040" y="980728"/>
            <a:ext cx="1728192" cy="2622849"/>
          </a:xfrm>
          <a:prstGeom prst="rect">
            <a:avLst/>
          </a:prstGeom>
          <a:noFill/>
        </p:spPr>
      </p:pic>
      <p:pic>
        <p:nvPicPr>
          <p:cNvPr id="1030" name="Picture 6" descr="http://www.playcast.ru/uploads/2014/12/22/11210895.png"/>
          <p:cNvPicPr>
            <a:picLocks noChangeAspect="1" noChangeArrowheads="1"/>
          </p:cNvPicPr>
          <p:nvPr/>
        </p:nvPicPr>
        <p:blipFill>
          <a:blip r:embed="rId8" cstate="print"/>
          <a:srcRect t="11274" r="4444"/>
          <a:stretch>
            <a:fillRect/>
          </a:stretch>
        </p:blipFill>
        <p:spPr bwMode="auto">
          <a:xfrm>
            <a:off x="755576" y="3861048"/>
            <a:ext cx="3096344" cy="17000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844824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1)  </a:t>
            </a:r>
            <a:r>
              <a:rPr lang="en-US" dirty="0" smtClean="0"/>
              <a:t>http://detskiychas.ru/obo_vsyom/rasskazy_o_prirode/</a:t>
            </a:r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77281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Источники.</a:t>
            </a:r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3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87824" y="49411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МЕДВЕДЬ</a:t>
            </a:r>
            <a:endParaRPr lang="ru-RU" b="1" dirty="0"/>
          </a:p>
        </p:txBody>
      </p:sp>
      <p:pic>
        <p:nvPicPr>
          <p:cNvPr id="5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9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r="87012" b="10306"/>
          <a:stretch>
            <a:fillRect/>
          </a:stretch>
        </p:blipFill>
        <p:spPr bwMode="auto">
          <a:xfrm>
            <a:off x="0" y="0"/>
            <a:ext cx="118762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5400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Бурый медведь - один из крупных жителей леса. Он хищник. </a:t>
            </a:r>
          </a:p>
          <a:p>
            <a:r>
              <a:rPr lang="ru-RU" dirty="0" smtClean="0"/>
              <a:t>Он питается муравьями, побегами осины, трупами павших за зиму животных, всходами травы. Позже ест ягоды, мелких животных и птичьи яйца. В Сибири кормом для медведя служат кедровые орехи, речная рыба.</a:t>
            </a:r>
          </a:p>
          <a:p>
            <a:r>
              <a:rPr lang="ru-RU" dirty="0" smtClean="0"/>
              <a:t>   Зиму – самое голодное суровое время – медведь проводит в берлоге. Сон у него чуткий. Жир, накопленный за осень экономно расходуется во время сна.</a:t>
            </a:r>
          </a:p>
          <a:p>
            <a:r>
              <a:rPr lang="ru-RU" dirty="0" smtClean="0"/>
              <a:t>   Если же медведь, кем – то побеспокоенный, поднялся из берлоги, то он быстро худеет, ему необходим корм. Зверь превращается в бродягу, как народе говорят, в шатуна. Шатун – опасен, он голоден, раздражён. В поисках пищи иногда делает попытки добыть лося или другое животное. Может выйти к жилищу человека, привлечённый запахом пищи.</a:t>
            </a:r>
          </a:p>
          <a:p>
            <a:endParaRPr lang="ru-RU" dirty="0" smtClean="0"/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81149"/>
            <a:ext cx="3131840" cy="5276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c.pics.livejournal.com/ohotnadzor_ri/69558182/26226/26226_original.jpg"/>
          <p:cNvPicPr>
            <a:picLocks noChangeAspect="1" noChangeArrowheads="1"/>
          </p:cNvPicPr>
          <p:nvPr/>
        </p:nvPicPr>
        <p:blipFill>
          <a:blip r:embed="rId3" cstate="print"/>
          <a:srcRect l="8182" b="2873"/>
          <a:stretch>
            <a:fillRect/>
          </a:stretch>
        </p:blipFill>
        <p:spPr bwMode="auto">
          <a:xfrm>
            <a:off x="1043608" y="692696"/>
            <a:ext cx="7056784" cy="5472608"/>
          </a:xfrm>
          <a:prstGeom prst="rect">
            <a:avLst/>
          </a:prstGeom>
          <a:noFill/>
        </p:spPr>
      </p:pic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de-pre-registration.com/images/55f49ac1c08f1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sponzhik.ru/useruploads/a1402/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6840760" cy="4896544"/>
          </a:xfrm>
          <a:prstGeom prst="rect">
            <a:avLst/>
          </a:prstGeom>
          <a:noFill/>
        </p:spPr>
      </p:pic>
      <p:pic>
        <p:nvPicPr>
          <p:cNvPr id="4" name="Picture 2" descr="http://www.asdou1.ru/wp-content/uploads/2014/09/504698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051720" cy="31886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1316</Words>
  <Application>Microsoft Office PowerPoint</Application>
  <PresentationFormat>Экран (4:3)</PresentationFormat>
  <Paragraphs>116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      Хозяева леса…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Дарижан</dc:creator>
  <cp:lastModifiedBy>Котя</cp:lastModifiedBy>
  <cp:revision>72</cp:revision>
  <dcterms:created xsi:type="dcterms:W3CDTF">2015-11-07T13:31:30Z</dcterms:created>
  <dcterms:modified xsi:type="dcterms:W3CDTF">2016-02-07T13:30:18Z</dcterms:modified>
</cp:coreProperties>
</file>